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6" r:id="rId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53F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6" autoAdjust="0"/>
    <p:restoredTop sz="94625" autoAdjust="0"/>
  </p:normalViewPr>
  <p:slideViewPr>
    <p:cSldViewPr>
      <p:cViewPr varScale="1">
        <p:scale>
          <a:sx n="81" d="100"/>
          <a:sy n="81" d="100"/>
        </p:scale>
        <p:origin x="-1498" y="-67"/>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image" Target="../media/image5.jpeg"/><Relationship Id="rId5" Type="http://schemas.openxmlformats.org/officeDocument/2006/relationships/image" Target="../media/image9.jpg"/><Relationship Id="rId4" Type="http://schemas.openxmlformats.org/officeDocument/2006/relationships/image" Target="../media/image8.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6.jpg"/><Relationship Id="rId1" Type="http://schemas.openxmlformats.org/officeDocument/2006/relationships/image" Target="../media/image5.jpeg"/><Relationship Id="rId5" Type="http://schemas.openxmlformats.org/officeDocument/2006/relationships/image" Target="../media/image8.jpeg"/><Relationship Id="rId4" Type="http://schemas.openxmlformats.org/officeDocument/2006/relationships/image" Target="../media/image7.jpeg"/></Relationships>
</file>

<file path=ppt/diagrams/colors1.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605C505-93A0-466E-BC01-6CC5563949E3}" type="doc">
      <dgm:prSet loTypeId="urn:microsoft.com/office/officeart/2008/layout/HexagonCluster" loCatId="relationship" qsTypeId="urn:microsoft.com/office/officeart/2005/8/quickstyle/3d7" qsCatId="3D" csTypeId="urn:microsoft.com/office/officeart/2005/8/colors/accent6_4" csCatId="accent6" phldr="1"/>
      <dgm:spPr/>
      <dgm:t>
        <a:bodyPr/>
        <a:lstStyle/>
        <a:p>
          <a:endParaRPr lang="ru-RU"/>
        </a:p>
      </dgm:t>
    </dgm:pt>
    <dgm:pt modelId="{E1D50DC5-8179-4B36-A63E-184BCAA3D599}">
      <dgm:prSet phldrT="[Текст]" phldr="1"/>
      <dgm:spPr>
        <a:blipFill rotWithShape="0">
          <a:blip xmlns:r="http://schemas.openxmlformats.org/officeDocument/2006/relationships" r:embed="rId1"/>
          <a:stretch>
            <a:fillRect/>
          </a:stretch>
        </a:blipFill>
      </dgm:spPr>
      <dgm:t>
        <a:bodyPr/>
        <a:lstStyle/>
        <a:p>
          <a:endParaRPr lang="ru-RU" dirty="0"/>
        </a:p>
      </dgm:t>
    </dgm:pt>
    <dgm:pt modelId="{604254AD-61F3-4A7A-AA62-5EDC88068A7C}" type="sibTrans" cxnId="{A3ED3C76-18E9-482F-A032-6750C2F483B5}">
      <dgm:prSet/>
      <dgm:spPr>
        <a:blipFill>
          <a:blip xmlns:r="http://schemas.openxmlformats.org/officeDocument/2006/relationships" r:embed="rId2">
            <a:extLst>
              <a:ext uri="{28A0092B-C50C-407E-A947-70E740481C1C}">
                <a14:useLocalDpi xmlns:a14="http://schemas.microsoft.com/office/drawing/2010/main" val="0"/>
              </a:ext>
            </a:extLst>
          </a:blip>
          <a:srcRect/>
          <a:stretch>
            <a:fillRect l="-15000" r="-15000"/>
          </a:stretch>
        </a:blipFill>
      </dgm:spPr>
      <dgm:t>
        <a:bodyPr/>
        <a:lstStyle/>
        <a:p>
          <a:endParaRPr lang="ru-RU"/>
        </a:p>
      </dgm:t>
    </dgm:pt>
    <dgm:pt modelId="{F38E90E9-F0F5-466B-B43F-3A0B304E7077}" type="parTrans" cxnId="{A3ED3C76-18E9-482F-A032-6750C2F483B5}">
      <dgm:prSet/>
      <dgm:spPr/>
      <dgm:t>
        <a:bodyPr/>
        <a:lstStyle/>
        <a:p>
          <a:endParaRPr lang="ru-RU"/>
        </a:p>
      </dgm:t>
    </dgm:pt>
    <dgm:pt modelId="{CCA34F4A-7CC7-464E-B155-B3324D3C095B}">
      <dgm:prSet phldrT="[Текст]" phldr="1"/>
      <dgm:spPr>
        <a:blipFill rotWithShape="0">
          <a:blip xmlns:r="http://schemas.openxmlformats.org/officeDocument/2006/relationships" r:embed="rId3"/>
          <a:stretch>
            <a:fillRect/>
          </a:stretch>
        </a:blipFill>
      </dgm:spPr>
      <dgm:t>
        <a:bodyPr/>
        <a:lstStyle/>
        <a:p>
          <a:endParaRPr lang="ru-RU" dirty="0"/>
        </a:p>
      </dgm:t>
    </dgm:pt>
    <dgm:pt modelId="{3064F240-F811-4B2F-8E45-364B2A47239D}" type="sibTrans" cxnId="{9D4EA9B4-B1E4-4953-842E-55888E36D491}">
      <dgm:prSet/>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10000" r="-10000"/>
          </a:stretch>
        </a:blipFill>
      </dgm:spPr>
      <dgm:t>
        <a:bodyPr/>
        <a:lstStyle/>
        <a:p>
          <a:endParaRPr lang="ru-RU"/>
        </a:p>
      </dgm:t>
    </dgm:pt>
    <dgm:pt modelId="{1B2B95F0-6B59-479A-8164-F99C76134234}" type="parTrans" cxnId="{9D4EA9B4-B1E4-4953-842E-55888E36D491}">
      <dgm:prSet/>
      <dgm:spPr/>
      <dgm:t>
        <a:bodyPr/>
        <a:lstStyle/>
        <a:p>
          <a:endParaRPr lang="ru-RU"/>
        </a:p>
      </dgm:t>
    </dgm:pt>
    <dgm:pt modelId="{F1BBC42C-A9C4-40DD-91C5-1E1927591811}">
      <dgm:prSet phldrT="[Текст]" custT="1"/>
      <dgm:spPr/>
      <dgm:t>
        <a:bodyPr/>
        <a:lstStyle/>
        <a:p>
          <a:r>
            <a:rPr lang="en-US" sz="1600" b="1" dirty="0" smtClean="0">
              <a:solidFill>
                <a:srgbClr val="FF0000"/>
              </a:solidFill>
            </a:rPr>
            <a:t>RSB-Group</a:t>
          </a:r>
          <a:endParaRPr lang="ru-RU" sz="1600" b="1" dirty="0">
            <a:solidFill>
              <a:srgbClr val="FF0000"/>
            </a:solidFill>
          </a:endParaRPr>
        </a:p>
      </dgm:t>
    </dgm:pt>
    <dgm:pt modelId="{1C335008-052D-425B-95C8-5967B6812C49}" type="sibTrans" cxnId="{7474BBE9-A675-4A8D-935F-E39F2499C61D}">
      <dgm:prSet/>
      <dgm:spPr>
        <a:blipFill>
          <a:blip xmlns:r="http://schemas.openxmlformats.org/officeDocument/2006/relationships" r:embed="rId5">
            <a:extLst>
              <a:ext uri="{28A0092B-C50C-407E-A947-70E740481C1C}">
                <a14:useLocalDpi xmlns:a14="http://schemas.microsoft.com/office/drawing/2010/main" val="0"/>
              </a:ext>
            </a:extLst>
          </a:blip>
          <a:srcRect/>
          <a:stretch>
            <a:fillRect l="-15000" r="-15000"/>
          </a:stretch>
        </a:blipFill>
      </dgm:spPr>
      <dgm:t>
        <a:bodyPr/>
        <a:lstStyle/>
        <a:p>
          <a:endParaRPr lang="ru-RU"/>
        </a:p>
      </dgm:t>
    </dgm:pt>
    <dgm:pt modelId="{EB3A99E7-B2DB-4549-9305-8A8E2ADF2C65}" type="parTrans" cxnId="{7474BBE9-A675-4A8D-935F-E39F2499C61D}">
      <dgm:prSet/>
      <dgm:spPr/>
      <dgm:t>
        <a:bodyPr/>
        <a:lstStyle/>
        <a:p>
          <a:endParaRPr lang="ru-RU"/>
        </a:p>
      </dgm:t>
    </dgm:pt>
    <dgm:pt modelId="{73B237D7-1CF5-4E86-9E62-47903C63374C}" type="pres">
      <dgm:prSet presAssocID="{7605C505-93A0-466E-BC01-6CC5563949E3}" presName="Name0" presStyleCnt="0">
        <dgm:presLayoutVars>
          <dgm:chMax val="21"/>
          <dgm:chPref val="21"/>
        </dgm:presLayoutVars>
      </dgm:prSet>
      <dgm:spPr/>
      <dgm:t>
        <a:bodyPr/>
        <a:lstStyle/>
        <a:p>
          <a:endParaRPr lang="ru-RU"/>
        </a:p>
      </dgm:t>
    </dgm:pt>
    <dgm:pt modelId="{34E61B95-E4BA-4603-95FE-6AEEC278A5C9}" type="pres">
      <dgm:prSet presAssocID="{E1D50DC5-8179-4B36-A63E-184BCAA3D599}" presName="text1" presStyleCnt="0"/>
      <dgm:spPr/>
    </dgm:pt>
    <dgm:pt modelId="{5517982C-5DC4-470C-AB35-43114DD9BC49}" type="pres">
      <dgm:prSet presAssocID="{E1D50DC5-8179-4B36-A63E-184BCAA3D599}" presName="textRepeatNode" presStyleLbl="alignNode1" presStyleIdx="0" presStyleCnt="3" custLinFactNeighborX="-22078" custLinFactNeighborY="21235">
        <dgm:presLayoutVars>
          <dgm:chMax val="0"/>
          <dgm:chPref val="0"/>
          <dgm:bulletEnabled val="1"/>
        </dgm:presLayoutVars>
      </dgm:prSet>
      <dgm:spPr/>
      <dgm:t>
        <a:bodyPr/>
        <a:lstStyle/>
        <a:p>
          <a:endParaRPr lang="ru-RU"/>
        </a:p>
      </dgm:t>
    </dgm:pt>
    <dgm:pt modelId="{4E00789E-4B19-45EC-A613-8FB0B0B2F8C1}" type="pres">
      <dgm:prSet presAssocID="{E1D50DC5-8179-4B36-A63E-184BCAA3D599}" presName="textaccent1" presStyleCnt="0"/>
      <dgm:spPr/>
    </dgm:pt>
    <dgm:pt modelId="{E4AA13EA-D915-48FE-80BC-81AE390F256A}" type="pres">
      <dgm:prSet presAssocID="{E1D50DC5-8179-4B36-A63E-184BCAA3D599}" presName="accentRepeatNode" presStyleLbl="solidAlignAcc1" presStyleIdx="0" presStyleCnt="6"/>
      <dgm:spPr/>
    </dgm:pt>
    <dgm:pt modelId="{8E7CF316-6B29-4231-8FC4-7C8F40D09872}" type="pres">
      <dgm:prSet presAssocID="{604254AD-61F3-4A7A-AA62-5EDC88068A7C}" presName="image1" presStyleCnt="0"/>
      <dgm:spPr/>
    </dgm:pt>
    <dgm:pt modelId="{4A6BB2DF-0A59-446A-AA3E-ACBE90FB1112}" type="pres">
      <dgm:prSet presAssocID="{604254AD-61F3-4A7A-AA62-5EDC88068A7C}" presName="imageRepeatNode" presStyleLbl="alignAcc1" presStyleIdx="0" presStyleCnt="3" custScaleX="114441" custScaleY="110364" custLinFactNeighborX="34883" custLinFactNeighborY="-33869"/>
      <dgm:spPr/>
      <dgm:t>
        <a:bodyPr/>
        <a:lstStyle/>
        <a:p>
          <a:endParaRPr lang="ru-RU"/>
        </a:p>
      </dgm:t>
    </dgm:pt>
    <dgm:pt modelId="{DF991AE4-83FD-451E-8AA9-FCE08E2CEEEF}" type="pres">
      <dgm:prSet presAssocID="{604254AD-61F3-4A7A-AA62-5EDC88068A7C}" presName="imageaccent1" presStyleCnt="0"/>
      <dgm:spPr/>
    </dgm:pt>
    <dgm:pt modelId="{C89A0247-8E72-4A02-8577-CC9C25C567FA}" type="pres">
      <dgm:prSet presAssocID="{604254AD-61F3-4A7A-AA62-5EDC88068A7C}" presName="accentRepeatNode" presStyleLbl="solidAlignAcc1" presStyleIdx="1" presStyleCnt="6"/>
      <dgm:spPr/>
    </dgm:pt>
    <dgm:pt modelId="{7B8A1145-8D5F-4377-90F4-EACDBD24C2AA}" type="pres">
      <dgm:prSet presAssocID="{F1BBC42C-A9C4-40DD-91C5-1E1927591811}" presName="text2" presStyleCnt="0"/>
      <dgm:spPr/>
    </dgm:pt>
    <dgm:pt modelId="{DE27DFC3-D9AC-4677-9063-E8AEC647C974}" type="pres">
      <dgm:prSet presAssocID="{F1BBC42C-A9C4-40DD-91C5-1E1927591811}" presName="textRepeatNode" presStyleLbl="alignNode1" presStyleIdx="1" presStyleCnt="3" custLinFactNeighborX="-35793" custLinFactNeighborY="13955">
        <dgm:presLayoutVars>
          <dgm:chMax val="0"/>
          <dgm:chPref val="0"/>
          <dgm:bulletEnabled val="1"/>
        </dgm:presLayoutVars>
      </dgm:prSet>
      <dgm:spPr/>
      <dgm:t>
        <a:bodyPr/>
        <a:lstStyle/>
        <a:p>
          <a:endParaRPr lang="ru-RU"/>
        </a:p>
      </dgm:t>
    </dgm:pt>
    <dgm:pt modelId="{FBA71C9F-64B3-4AB1-9C14-B7DA657DE50E}" type="pres">
      <dgm:prSet presAssocID="{F1BBC42C-A9C4-40DD-91C5-1E1927591811}" presName="textaccent2" presStyleCnt="0"/>
      <dgm:spPr/>
    </dgm:pt>
    <dgm:pt modelId="{C969B5EF-B675-4B85-97FB-2DA93D9D2F5F}" type="pres">
      <dgm:prSet presAssocID="{F1BBC42C-A9C4-40DD-91C5-1E1927591811}" presName="accentRepeatNode" presStyleLbl="solidAlignAcc1" presStyleIdx="2" presStyleCnt="6"/>
      <dgm:spPr/>
    </dgm:pt>
    <dgm:pt modelId="{37DD9DB1-CC92-47F1-8441-AE6829C74DAD}" type="pres">
      <dgm:prSet presAssocID="{1C335008-052D-425B-95C8-5967B6812C49}" presName="image2" presStyleCnt="0"/>
      <dgm:spPr/>
    </dgm:pt>
    <dgm:pt modelId="{37604A78-CE7F-4A4B-8BE6-28DB181986ED}" type="pres">
      <dgm:prSet presAssocID="{1C335008-052D-425B-95C8-5967B6812C49}" presName="imageRepeatNode" presStyleLbl="alignAcc1" presStyleIdx="1" presStyleCnt="3" custLinFactX="-25456" custLinFactY="-44580" custLinFactNeighborX="-100000" custLinFactNeighborY="-100000"/>
      <dgm:spPr/>
      <dgm:t>
        <a:bodyPr/>
        <a:lstStyle/>
        <a:p>
          <a:endParaRPr lang="ru-RU"/>
        </a:p>
      </dgm:t>
    </dgm:pt>
    <dgm:pt modelId="{09AAE6DC-873A-4012-A327-A0CEAC556D51}" type="pres">
      <dgm:prSet presAssocID="{1C335008-052D-425B-95C8-5967B6812C49}" presName="imageaccent2" presStyleCnt="0"/>
      <dgm:spPr/>
    </dgm:pt>
    <dgm:pt modelId="{02FB44F3-443D-4D69-ACFF-199CEBC09C04}" type="pres">
      <dgm:prSet presAssocID="{1C335008-052D-425B-95C8-5967B6812C49}" presName="accentRepeatNode" presStyleLbl="solidAlignAcc1" presStyleIdx="3" presStyleCnt="6"/>
      <dgm:spPr/>
    </dgm:pt>
    <dgm:pt modelId="{4A923B89-2FEE-4FFA-8D20-0A590B7F393E}" type="pres">
      <dgm:prSet presAssocID="{CCA34F4A-7CC7-464E-B155-B3324D3C095B}" presName="text3" presStyleCnt="0"/>
      <dgm:spPr/>
    </dgm:pt>
    <dgm:pt modelId="{75DA5126-C76A-4035-8AE9-00EFDDFD931B}" type="pres">
      <dgm:prSet presAssocID="{CCA34F4A-7CC7-464E-B155-B3324D3C095B}" presName="textRepeatNode" presStyleLbl="alignNode1" presStyleIdx="2" presStyleCnt="3" custLinFactX="29819" custLinFactNeighborX="100000" custLinFactNeighborY="6438">
        <dgm:presLayoutVars>
          <dgm:chMax val="0"/>
          <dgm:chPref val="0"/>
          <dgm:bulletEnabled val="1"/>
        </dgm:presLayoutVars>
      </dgm:prSet>
      <dgm:spPr/>
      <dgm:t>
        <a:bodyPr/>
        <a:lstStyle/>
        <a:p>
          <a:endParaRPr lang="ru-RU"/>
        </a:p>
      </dgm:t>
    </dgm:pt>
    <dgm:pt modelId="{196D99EA-4FEF-4759-9782-217AD9920EA0}" type="pres">
      <dgm:prSet presAssocID="{CCA34F4A-7CC7-464E-B155-B3324D3C095B}" presName="textaccent3" presStyleCnt="0"/>
      <dgm:spPr/>
    </dgm:pt>
    <dgm:pt modelId="{FB0057A9-B07E-43D7-9C93-BA93E373BF22}" type="pres">
      <dgm:prSet presAssocID="{CCA34F4A-7CC7-464E-B155-B3324D3C095B}" presName="accentRepeatNode" presStyleLbl="solidAlignAcc1" presStyleIdx="4" presStyleCnt="6"/>
      <dgm:spPr/>
      <dgm:t>
        <a:bodyPr/>
        <a:lstStyle/>
        <a:p>
          <a:endParaRPr lang="ru-RU"/>
        </a:p>
      </dgm:t>
    </dgm:pt>
    <dgm:pt modelId="{FE292BA1-2C15-41DE-91A6-D52B9299F074}" type="pres">
      <dgm:prSet presAssocID="{3064F240-F811-4B2F-8E45-364B2A47239D}" presName="image3" presStyleCnt="0"/>
      <dgm:spPr/>
    </dgm:pt>
    <dgm:pt modelId="{B218D3B9-4768-41D5-BB02-AC85E552C9C1}" type="pres">
      <dgm:prSet presAssocID="{3064F240-F811-4B2F-8E45-364B2A47239D}" presName="imageRepeatNode" presStyleLbl="alignAcc1" presStyleIdx="2" presStyleCnt="3" custScaleX="114337" custScaleY="110113" custLinFactY="80129" custLinFactNeighborX="51345" custLinFactNeighborY="100000"/>
      <dgm:spPr/>
      <dgm:t>
        <a:bodyPr/>
        <a:lstStyle/>
        <a:p>
          <a:endParaRPr lang="ru-RU"/>
        </a:p>
      </dgm:t>
    </dgm:pt>
    <dgm:pt modelId="{B77D1A74-73A4-40B0-A328-E3FD834E76D5}" type="pres">
      <dgm:prSet presAssocID="{3064F240-F811-4B2F-8E45-364B2A47239D}" presName="imageaccent3" presStyleCnt="0"/>
      <dgm:spPr/>
    </dgm:pt>
    <dgm:pt modelId="{8B28D07B-48DD-4D7D-A338-8BC9EF5162CA}" type="pres">
      <dgm:prSet presAssocID="{3064F240-F811-4B2F-8E45-364B2A47239D}" presName="accentRepeatNode" presStyleLbl="solidAlignAcc1" presStyleIdx="5" presStyleCnt="6"/>
      <dgm:spPr/>
    </dgm:pt>
  </dgm:ptLst>
  <dgm:cxnLst>
    <dgm:cxn modelId="{24FE8FAB-17BE-4D06-9F55-521082AD7BA2}" type="presOf" srcId="{7605C505-93A0-466E-BC01-6CC5563949E3}" destId="{73B237D7-1CF5-4E86-9E62-47903C63374C}" srcOrd="0" destOrd="0" presId="urn:microsoft.com/office/officeart/2008/layout/HexagonCluster"/>
    <dgm:cxn modelId="{3C0282E6-64D3-4D17-803C-6F5ED5BB5713}" type="presOf" srcId="{3064F240-F811-4B2F-8E45-364B2A47239D}" destId="{B218D3B9-4768-41D5-BB02-AC85E552C9C1}" srcOrd="0" destOrd="0" presId="urn:microsoft.com/office/officeart/2008/layout/HexagonCluster"/>
    <dgm:cxn modelId="{9D4EA9B4-B1E4-4953-842E-55888E36D491}" srcId="{7605C505-93A0-466E-BC01-6CC5563949E3}" destId="{CCA34F4A-7CC7-464E-B155-B3324D3C095B}" srcOrd="2" destOrd="0" parTransId="{1B2B95F0-6B59-479A-8164-F99C76134234}" sibTransId="{3064F240-F811-4B2F-8E45-364B2A47239D}"/>
    <dgm:cxn modelId="{E5F1159A-9B31-4702-A941-5B37723E2411}" type="presOf" srcId="{CCA34F4A-7CC7-464E-B155-B3324D3C095B}" destId="{75DA5126-C76A-4035-8AE9-00EFDDFD931B}" srcOrd="0" destOrd="0" presId="urn:microsoft.com/office/officeart/2008/layout/HexagonCluster"/>
    <dgm:cxn modelId="{E1BE81F5-4715-41EB-BAF4-1229638214B5}" type="presOf" srcId="{604254AD-61F3-4A7A-AA62-5EDC88068A7C}" destId="{4A6BB2DF-0A59-446A-AA3E-ACBE90FB1112}" srcOrd="0" destOrd="0" presId="urn:microsoft.com/office/officeart/2008/layout/HexagonCluster"/>
    <dgm:cxn modelId="{A3ED3C76-18E9-482F-A032-6750C2F483B5}" srcId="{7605C505-93A0-466E-BC01-6CC5563949E3}" destId="{E1D50DC5-8179-4B36-A63E-184BCAA3D599}" srcOrd="0" destOrd="0" parTransId="{F38E90E9-F0F5-466B-B43F-3A0B304E7077}" sibTransId="{604254AD-61F3-4A7A-AA62-5EDC88068A7C}"/>
    <dgm:cxn modelId="{A00FF544-91EC-4BB6-B0BA-9D37D007B2FF}" type="presOf" srcId="{1C335008-052D-425B-95C8-5967B6812C49}" destId="{37604A78-CE7F-4A4B-8BE6-28DB181986ED}" srcOrd="0" destOrd="0" presId="urn:microsoft.com/office/officeart/2008/layout/HexagonCluster"/>
    <dgm:cxn modelId="{4A6DB6FF-BCCF-41E4-BFF5-F3A8315550C3}" type="presOf" srcId="{E1D50DC5-8179-4B36-A63E-184BCAA3D599}" destId="{5517982C-5DC4-470C-AB35-43114DD9BC49}" srcOrd="0" destOrd="0" presId="urn:microsoft.com/office/officeart/2008/layout/HexagonCluster"/>
    <dgm:cxn modelId="{37D4FCDC-85C6-478C-A215-157E6FEF9803}" type="presOf" srcId="{F1BBC42C-A9C4-40DD-91C5-1E1927591811}" destId="{DE27DFC3-D9AC-4677-9063-E8AEC647C974}" srcOrd="0" destOrd="0" presId="urn:microsoft.com/office/officeart/2008/layout/HexagonCluster"/>
    <dgm:cxn modelId="{7474BBE9-A675-4A8D-935F-E39F2499C61D}" srcId="{7605C505-93A0-466E-BC01-6CC5563949E3}" destId="{F1BBC42C-A9C4-40DD-91C5-1E1927591811}" srcOrd="1" destOrd="0" parTransId="{EB3A99E7-B2DB-4549-9305-8A8E2ADF2C65}" sibTransId="{1C335008-052D-425B-95C8-5967B6812C49}"/>
    <dgm:cxn modelId="{F4C6FE52-9F2F-4B65-B20F-30801A355D77}" type="presParOf" srcId="{73B237D7-1CF5-4E86-9E62-47903C63374C}" destId="{34E61B95-E4BA-4603-95FE-6AEEC278A5C9}" srcOrd="0" destOrd="0" presId="urn:microsoft.com/office/officeart/2008/layout/HexagonCluster"/>
    <dgm:cxn modelId="{EA24D3EE-B73F-40E3-98D6-F3D2E048DFCA}" type="presParOf" srcId="{34E61B95-E4BA-4603-95FE-6AEEC278A5C9}" destId="{5517982C-5DC4-470C-AB35-43114DD9BC49}" srcOrd="0" destOrd="0" presId="urn:microsoft.com/office/officeart/2008/layout/HexagonCluster"/>
    <dgm:cxn modelId="{3E6D4EFB-994B-4F2F-A276-B7BF168EBF5E}" type="presParOf" srcId="{73B237D7-1CF5-4E86-9E62-47903C63374C}" destId="{4E00789E-4B19-45EC-A613-8FB0B0B2F8C1}" srcOrd="1" destOrd="0" presId="urn:microsoft.com/office/officeart/2008/layout/HexagonCluster"/>
    <dgm:cxn modelId="{AC8A35D4-D706-497B-8718-D1A4D98E7572}" type="presParOf" srcId="{4E00789E-4B19-45EC-A613-8FB0B0B2F8C1}" destId="{E4AA13EA-D915-48FE-80BC-81AE390F256A}" srcOrd="0" destOrd="0" presId="urn:microsoft.com/office/officeart/2008/layout/HexagonCluster"/>
    <dgm:cxn modelId="{18873BBB-131E-4011-8B68-6E7C3361A122}" type="presParOf" srcId="{73B237D7-1CF5-4E86-9E62-47903C63374C}" destId="{8E7CF316-6B29-4231-8FC4-7C8F40D09872}" srcOrd="2" destOrd="0" presId="urn:microsoft.com/office/officeart/2008/layout/HexagonCluster"/>
    <dgm:cxn modelId="{62FF292D-DB4E-4515-934F-32F106E78CE2}" type="presParOf" srcId="{8E7CF316-6B29-4231-8FC4-7C8F40D09872}" destId="{4A6BB2DF-0A59-446A-AA3E-ACBE90FB1112}" srcOrd="0" destOrd="0" presId="urn:microsoft.com/office/officeart/2008/layout/HexagonCluster"/>
    <dgm:cxn modelId="{A83A74B1-5DEE-4B68-BA8D-19EAC7ADDC8B}" type="presParOf" srcId="{73B237D7-1CF5-4E86-9E62-47903C63374C}" destId="{DF991AE4-83FD-451E-8AA9-FCE08E2CEEEF}" srcOrd="3" destOrd="0" presId="urn:microsoft.com/office/officeart/2008/layout/HexagonCluster"/>
    <dgm:cxn modelId="{8A9BB8CD-6BE7-4497-B39B-38CD5566BF59}" type="presParOf" srcId="{DF991AE4-83FD-451E-8AA9-FCE08E2CEEEF}" destId="{C89A0247-8E72-4A02-8577-CC9C25C567FA}" srcOrd="0" destOrd="0" presId="urn:microsoft.com/office/officeart/2008/layout/HexagonCluster"/>
    <dgm:cxn modelId="{F4CFBB12-0186-43E7-A122-DC8EEF96CBF0}" type="presParOf" srcId="{73B237D7-1CF5-4E86-9E62-47903C63374C}" destId="{7B8A1145-8D5F-4377-90F4-EACDBD24C2AA}" srcOrd="4" destOrd="0" presId="urn:microsoft.com/office/officeart/2008/layout/HexagonCluster"/>
    <dgm:cxn modelId="{CB48B8E5-82CE-49D3-B5B8-889A520B9D1E}" type="presParOf" srcId="{7B8A1145-8D5F-4377-90F4-EACDBD24C2AA}" destId="{DE27DFC3-D9AC-4677-9063-E8AEC647C974}" srcOrd="0" destOrd="0" presId="urn:microsoft.com/office/officeart/2008/layout/HexagonCluster"/>
    <dgm:cxn modelId="{8ECF03B2-74CB-45D0-B30F-1BE8D47D815D}" type="presParOf" srcId="{73B237D7-1CF5-4E86-9E62-47903C63374C}" destId="{FBA71C9F-64B3-4AB1-9C14-B7DA657DE50E}" srcOrd="5" destOrd="0" presId="urn:microsoft.com/office/officeart/2008/layout/HexagonCluster"/>
    <dgm:cxn modelId="{6684DC06-8A34-4ADA-8B04-A5A9896787F9}" type="presParOf" srcId="{FBA71C9F-64B3-4AB1-9C14-B7DA657DE50E}" destId="{C969B5EF-B675-4B85-97FB-2DA93D9D2F5F}" srcOrd="0" destOrd="0" presId="urn:microsoft.com/office/officeart/2008/layout/HexagonCluster"/>
    <dgm:cxn modelId="{E1B8C1B9-6A86-4561-8733-03DFB482E98E}" type="presParOf" srcId="{73B237D7-1CF5-4E86-9E62-47903C63374C}" destId="{37DD9DB1-CC92-47F1-8441-AE6829C74DAD}" srcOrd="6" destOrd="0" presId="urn:microsoft.com/office/officeart/2008/layout/HexagonCluster"/>
    <dgm:cxn modelId="{BC25A079-07DF-4AEF-BC77-2597B1A7789D}" type="presParOf" srcId="{37DD9DB1-CC92-47F1-8441-AE6829C74DAD}" destId="{37604A78-CE7F-4A4B-8BE6-28DB181986ED}" srcOrd="0" destOrd="0" presId="urn:microsoft.com/office/officeart/2008/layout/HexagonCluster"/>
    <dgm:cxn modelId="{DAE893B1-5C26-420D-962F-2B80B8A21E19}" type="presParOf" srcId="{73B237D7-1CF5-4E86-9E62-47903C63374C}" destId="{09AAE6DC-873A-4012-A327-A0CEAC556D51}" srcOrd="7" destOrd="0" presId="urn:microsoft.com/office/officeart/2008/layout/HexagonCluster"/>
    <dgm:cxn modelId="{4A9B0908-BBF5-4334-A227-5EA7708730A1}" type="presParOf" srcId="{09AAE6DC-873A-4012-A327-A0CEAC556D51}" destId="{02FB44F3-443D-4D69-ACFF-199CEBC09C04}" srcOrd="0" destOrd="0" presId="urn:microsoft.com/office/officeart/2008/layout/HexagonCluster"/>
    <dgm:cxn modelId="{5AD09802-E059-4CDC-8F23-72AB0840C9AF}" type="presParOf" srcId="{73B237D7-1CF5-4E86-9E62-47903C63374C}" destId="{4A923B89-2FEE-4FFA-8D20-0A590B7F393E}" srcOrd="8" destOrd="0" presId="urn:microsoft.com/office/officeart/2008/layout/HexagonCluster"/>
    <dgm:cxn modelId="{E15D67A8-1E08-4736-BCAA-FACF0833EA22}" type="presParOf" srcId="{4A923B89-2FEE-4FFA-8D20-0A590B7F393E}" destId="{75DA5126-C76A-4035-8AE9-00EFDDFD931B}" srcOrd="0" destOrd="0" presId="urn:microsoft.com/office/officeart/2008/layout/HexagonCluster"/>
    <dgm:cxn modelId="{4CD6030E-7CB9-49A8-B7BA-FF1FE2BEF638}" type="presParOf" srcId="{73B237D7-1CF5-4E86-9E62-47903C63374C}" destId="{196D99EA-4FEF-4759-9782-217AD9920EA0}" srcOrd="9" destOrd="0" presId="urn:microsoft.com/office/officeart/2008/layout/HexagonCluster"/>
    <dgm:cxn modelId="{CB42AF47-1361-402C-9930-90BA990A9D74}" type="presParOf" srcId="{196D99EA-4FEF-4759-9782-217AD9920EA0}" destId="{FB0057A9-B07E-43D7-9C93-BA93E373BF22}" srcOrd="0" destOrd="0" presId="urn:microsoft.com/office/officeart/2008/layout/HexagonCluster"/>
    <dgm:cxn modelId="{7709D5FC-6FCE-4AB3-AEE4-893E3BA99F50}" type="presParOf" srcId="{73B237D7-1CF5-4E86-9E62-47903C63374C}" destId="{FE292BA1-2C15-41DE-91A6-D52B9299F074}" srcOrd="10" destOrd="0" presId="urn:microsoft.com/office/officeart/2008/layout/HexagonCluster"/>
    <dgm:cxn modelId="{311FBBBF-04A7-4F54-AA5C-7DF7A9F9A386}" type="presParOf" srcId="{FE292BA1-2C15-41DE-91A6-D52B9299F074}" destId="{B218D3B9-4768-41D5-BB02-AC85E552C9C1}" srcOrd="0" destOrd="0" presId="urn:microsoft.com/office/officeart/2008/layout/HexagonCluster"/>
    <dgm:cxn modelId="{51AAAEFB-6D05-4134-BF77-96C52E7E629F}" type="presParOf" srcId="{73B237D7-1CF5-4E86-9E62-47903C63374C}" destId="{B77D1A74-73A4-40B0-A328-E3FD834E76D5}" srcOrd="11" destOrd="0" presId="urn:microsoft.com/office/officeart/2008/layout/HexagonCluster"/>
    <dgm:cxn modelId="{0D5572A6-A764-49A9-9E68-ED7C846DDFDD}" type="presParOf" srcId="{B77D1A74-73A4-40B0-A328-E3FD834E76D5}" destId="{8B28D07B-48DD-4D7D-A338-8BC9EF5162CA}" srcOrd="0" destOrd="0" presId="urn:microsoft.com/office/officeart/2008/layout/Hexagon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17982C-5DC4-470C-AB35-43114DD9BC49}">
      <dsp:nvSpPr>
        <dsp:cNvPr id="0" name=""/>
        <dsp:cNvSpPr/>
      </dsp:nvSpPr>
      <dsp:spPr>
        <a:xfrm>
          <a:off x="1080113" y="2674343"/>
          <a:ext cx="1611804" cy="1389656"/>
        </a:xfrm>
        <a:prstGeom prst="hexagon">
          <a:avLst>
            <a:gd name="adj" fmla="val 25000"/>
            <a:gd name="vf" fmla="val 115470"/>
          </a:avLst>
        </a:prstGeom>
        <a:blipFill rotWithShape="0">
          <a:blip xmlns:r="http://schemas.openxmlformats.org/officeDocument/2006/relationships" r:embed="rId1"/>
          <a:stretch>
            <a:fillRect/>
          </a:stretch>
        </a:blipFill>
        <a:ln w="9525" cap="flat" cmpd="sng" algn="ctr">
          <a:solidFill>
            <a:schemeClr val="accent6">
              <a:shade val="50000"/>
              <a:hueOff val="0"/>
              <a:satOff val="0"/>
              <a:lumOff val="0"/>
              <a:alphaOff val="0"/>
            </a:schemeClr>
          </a:solidFill>
          <a:prstDash val="solid"/>
        </a:ln>
        <a:effectLst/>
        <a:sp3d extrusionH="50600" prstMaterial="metal">
          <a:bevelT w="101600" h="80600" prst="relaxedInset"/>
          <a:bevelB w="80600" h="80600" prst="relaxedInset"/>
        </a:sp3d>
      </dsp:spPr>
      <dsp:style>
        <a:lnRef idx="1">
          <a:scrgbClr r="0" g="0" b="0"/>
        </a:lnRef>
        <a:fillRef idx="1">
          <a:scrgbClr r="0" g="0" b="0"/>
        </a:fillRef>
        <a:effectRef idx="1">
          <a:scrgbClr r="0" g="0" b="0"/>
        </a:effectRef>
        <a:fontRef idx="minor">
          <a:schemeClr val="dk1"/>
        </a:fontRef>
      </dsp:style>
      <dsp:txBody>
        <a:bodyPr spcFirstLastPara="0" vert="horz" wrap="square" lIns="0" tIns="35560" rIns="0" bIns="35560" numCol="1" spcCol="1270" anchor="ctr" anchorCtr="0">
          <a:noAutofit/>
        </a:bodyPr>
        <a:lstStyle/>
        <a:p>
          <a:pPr lvl="0" algn="ctr" defTabSz="1244600">
            <a:lnSpc>
              <a:spcPct val="90000"/>
            </a:lnSpc>
            <a:spcBef>
              <a:spcPct val="0"/>
            </a:spcBef>
            <a:spcAft>
              <a:spcPct val="35000"/>
            </a:spcAft>
          </a:pPr>
          <a:endParaRPr lang="ru-RU" sz="2800" kern="1200" dirty="0"/>
        </a:p>
      </dsp:txBody>
      <dsp:txXfrm>
        <a:off x="1330235" y="2889991"/>
        <a:ext cx="1111560" cy="958360"/>
      </dsp:txXfrm>
    </dsp:sp>
    <dsp:sp modelId="{E4AA13EA-D915-48FE-80BC-81AE390F256A}">
      <dsp:nvSpPr>
        <dsp:cNvPr id="0" name=""/>
        <dsp:cNvSpPr/>
      </dsp:nvSpPr>
      <dsp:spPr>
        <a:xfrm>
          <a:off x="1477840" y="3126724"/>
          <a:ext cx="188713" cy="162646"/>
        </a:xfrm>
        <a:prstGeom prst="hexagon">
          <a:avLst>
            <a:gd name="adj" fmla="val 25000"/>
            <a:gd name="vf" fmla="val 115470"/>
          </a:avLst>
        </a:prstGeom>
        <a:solidFill>
          <a:schemeClr val="lt1">
            <a:hueOff val="0"/>
            <a:satOff val="0"/>
            <a:lumOff val="0"/>
            <a:alphaOff val="0"/>
          </a:schemeClr>
        </a:solidFill>
        <a:ln>
          <a:noFill/>
        </a:ln>
        <a:effectLst/>
        <a:sp3d extrusionH="50600" contourW="3000">
          <a:bevelT w="101600" h="80600" prst="relaxedInset"/>
          <a:bevelB w="80600" h="80600" prst="relaxedInset"/>
        </a:sp3d>
      </dsp:spPr>
      <dsp:style>
        <a:lnRef idx="0">
          <a:scrgbClr r="0" g="0" b="0"/>
        </a:lnRef>
        <a:fillRef idx="1">
          <a:scrgbClr r="0" g="0" b="0"/>
        </a:fillRef>
        <a:effectRef idx="0">
          <a:scrgbClr r="0" g="0" b="0"/>
        </a:effectRef>
        <a:fontRef idx="minor"/>
      </dsp:style>
    </dsp:sp>
    <dsp:sp modelId="{4A6BB2DF-0A59-446A-AA3E-ACBE90FB1112}">
      <dsp:nvSpPr>
        <dsp:cNvPr id="0" name=""/>
        <dsp:cNvSpPr/>
      </dsp:nvSpPr>
      <dsp:spPr>
        <a:xfrm>
          <a:off x="504055" y="1224131"/>
          <a:ext cx="1844565" cy="1533680"/>
        </a:xfrm>
        <a:prstGeom prst="hexagon">
          <a:avLst>
            <a:gd name="adj" fmla="val 25000"/>
            <a:gd name="vf" fmla="val 11547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5000" r="-15000"/>
          </a:stretch>
        </a:blipFill>
        <a:ln w="9525" cap="flat" cmpd="sng" algn="ctr">
          <a:solidFill>
            <a:schemeClr val="accent6">
              <a:shade val="50000"/>
              <a:hueOff val="0"/>
              <a:satOff val="0"/>
              <a:lumOff val="0"/>
              <a:alphaOff val="0"/>
            </a:schemeClr>
          </a:solidFill>
          <a:prstDash val="solid"/>
        </a:ln>
        <a:effectLst/>
        <a:sp3d extrusionH="50600">
          <a:bevelT w="101600" h="80600"/>
          <a:bevelB w="80600" h="80600"/>
        </a:sp3d>
      </dsp:spPr>
      <dsp:style>
        <a:lnRef idx="1">
          <a:scrgbClr r="0" g="0" b="0"/>
        </a:lnRef>
        <a:fillRef idx="1">
          <a:scrgbClr r="0" g="0" b="0"/>
        </a:fillRef>
        <a:effectRef idx="0">
          <a:scrgbClr r="0" g="0" b="0"/>
        </a:effectRef>
        <a:fontRef idx="minor"/>
      </dsp:style>
    </dsp:sp>
    <dsp:sp modelId="{C89A0247-8E72-4A02-8577-CC9C25C567FA}">
      <dsp:nvSpPr>
        <dsp:cNvPr id="0" name=""/>
        <dsp:cNvSpPr/>
      </dsp:nvSpPr>
      <dsp:spPr>
        <a:xfrm>
          <a:off x="1155479" y="2972889"/>
          <a:ext cx="188713" cy="162646"/>
        </a:xfrm>
        <a:prstGeom prst="hexagon">
          <a:avLst>
            <a:gd name="adj" fmla="val 25000"/>
            <a:gd name="vf" fmla="val 115470"/>
          </a:avLst>
        </a:prstGeom>
        <a:solidFill>
          <a:schemeClr val="lt1">
            <a:hueOff val="0"/>
            <a:satOff val="0"/>
            <a:lumOff val="0"/>
            <a:alphaOff val="0"/>
          </a:schemeClr>
        </a:solidFill>
        <a:ln>
          <a:noFill/>
        </a:ln>
        <a:effectLst/>
        <a:sp3d extrusionH="50600" contourW="3000">
          <a:bevelT w="101600" h="80600" prst="relaxedInset"/>
          <a:bevelB w="80600" h="80600" prst="relaxedInset"/>
        </a:sp3d>
      </dsp:spPr>
      <dsp:style>
        <a:lnRef idx="0">
          <a:scrgbClr r="0" g="0" b="0"/>
        </a:lnRef>
        <a:fillRef idx="1">
          <a:scrgbClr r="0" g="0" b="0"/>
        </a:fillRef>
        <a:effectRef idx="0">
          <a:scrgbClr r="0" g="0" b="0"/>
        </a:effectRef>
        <a:fontRef idx="minor"/>
      </dsp:style>
    </dsp:sp>
    <dsp:sp modelId="{DE27DFC3-D9AC-4677-9063-E8AEC647C974}">
      <dsp:nvSpPr>
        <dsp:cNvPr id="0" name=""/>
        <dsp:cNvSpPr/>
      </dsp:nvSpPr>
      <dsp:spPr>
        <a:xfrm>
          <a:off x="2232243" y="1944211"/>
          <a:ext cx="1611804" cy="1389656"/>
        </a:xfrm>
        <a:prstGeom prst="hexagon">
          <a:avLst>
            <a:gd name="adj" fmla="val 25000"/>
            <a:gd name="vf" fmla="val 115470"/>
          </a:avLst>
        </a:prstGeom>
        <a:solidFill>
          <a:schemeClr val="accent6">
            <a:shade val="50000"/>
            <a:hueOff val="0"/>
            <a:satOff val="20655"/>
            <a:lumOff val="20671"/>
            <a:alphaOff val="0"/>
          </a:schemeClr>
        </a:solidFill>
        <a:ln w="9525" cap="flat" cmpd="sng" algn="ctr">
          <a:solidFill>
            <a:schemeClr val="accent6">
              <a:shade val="50000"/>
              <a:hueOff val="0"/>
              <a:satOff val="20655"/>
              <a:lumOff val="20671"/>
              <a:alphaOff val="0"/>
            </a:schemeClr>
          </a:solidFill>
          <a:prstDash val="solid"/>
        </a:ln>
        <a:effectLst/>
        <a:sp3d extrusionH="50600" prstMaterial="metal">
          <a:bevelT w="101600" h="80600" prst="relaxedInset"/>
          <a:bevelB w="80600" h="80600" prst="relaxedInset"/>
        </a:sp3d>
      </dsp:spPr>
      <dsp:style>
        <a:lnRef idx="1">
          <a:scrgbClr r="0" g="0" b="0"/>
        </a:lnRef>
        <a:fillRef idx="1">
          <a:scrgbClr r="0" g="0" b="0"/>
        </a:fillRef>
        <a:effectRef idx="1">
          <a:scrgbClr r="0" g="0" b="0"/>
        </a:effectRef>
        <a:fontRef idx="minor">
          <a:schemeClr val="dk1"/>
        </a:fontRef>
      </dsp:style>
      <dsp:txBody>
        <a:bodyPr spcFirstLastPara="0" vert="horz" wrap="square" lIns="0" tIns="20320" rIns="0" bIns="20320" numCol="1" spcCol="1270" anchor="ctr" anchorCtr="0">
          <a:noAutofit/>
        </a:bodyPr>
        <a:lstStyle/>
        <a:p>
          <a:pPr lvl="0" algn="ctr" defTabSz="711200">
            <a:lnSpc>
              <a:spcPct val="90000"/>
            </a:lnSpc>
            <a:spcBef>
              <a:spcPct val="0"/>
            </a:spcBef>
            <a:spcAft>
              <a:spcPct val="35000"/>
            </a:spcAft>
          </a:pPr>
          <a:r>
            <a:rPr lang="en-US" sz="1600" b="1" kern="1200" dirty="0" smtClean="0">
              <a:solidFill>
                <a:srgbClr val="FF0000"/>
              </a:solidFill>
            </a:rPr>
            <a:t>RSB-Group</a:t>
          </a:r>
          <a:endParaRPr lang="ru-RU" sz="1600" b="1" kern="1200" dirty="0">
            <a:solidFill>
              <a:srgbClr val="FF0000"/>
            </a:solidFill>
          </a:endParaRPr>
        </a:p>
      </dsp:txBody>
      <dsp:txXfrm>
        <a:off x="2482365" y="2159859"/>
        <a:ext cx="1111560" cy="958360"/>
      </dsp:txXfrm>
    </dsp:sp>
    <dsp:sp modelId="{C969B5EF-B675-4B85-97FB-2DA93D9D2F5F}">
      <dsp:nvSpPr>
        <dsp:cNvPr id="0" name=""/>
        <dsp:cNvSpPr/>
      </dsp:nvSpPr>
      <dsp:spPr>
        <a:xfrm>
          <a:off x="3911034" y="2954898"/>
          <a:ext cx="188713" cy="162646"/>
        </a:xfrm>
        <a:prstGeom prst="hexagon">
          <a:avLst>
            <a:gd name="adj" fmla="val 25000"/>
            <a:gd name="vf" fmla="val 115470"/>
          </a:avLst>
        </a:prstGeom>
        <a:solidFill>
          <a:schemeClr val="lt1">
            <a:hueOff val="0"/>
            <a:satOff val="0"/>
            <a:lumOff val="0"/>
            <a:alphaOff val="0"/>
          </a:schemeClr>
        </a:solidFill>
        <a:ln>
          <a:noFill/>
        </a:ln>
        <a:effectLst/>
        <a:sp3d extrusionH="50600" contourW="3000">
          <a:bevelT w="101600" h="80600" prst="relaxedInset"/>
          <a:bevelB w="80600" h="80600" prst="relaxedInset"/>
        </a:sp3d>
      </dsp:spPr>
      <dsp:style>
        <a:lnRef idx="0">
          <a:scrgbClr r="0" g="0" b="0"/>
        </a:lnRef>
        <a:fillRef idx="1">
          <a:scrgbClr r="0" g="0" b="0"/>
        </a:fillRef>
        <a:effectRef idx="0">
          <a:scrgbClr r="0" g="0" b="0"/>
        </a:effectRef>
        <a:fontRef idx="minor"/>
      </dsp:style>
    </dsp:sp>
    <dsp:sp modelId="{37604A78-CE7F-4A4B-8BE6-28DB181986ED}">
      <dsp:nvSpPr>
        <dsp:cNvPr id="0" name=""/>
        <dsp:cNvSpPr/>
      </dsp:nvSpPr>
      <dsp:spPr>
        <a:xfrm>
          <a:off x="2160239" y="504053"/>
          <a:ext cx="1611804" cy="1389656"/>
        </a:xfrm>
        <a:prstGeom prst="hexagon">
          <a:avLst>
            <a:gd name="adj" fmla="val 25000"/>
            <a:gd name="vf" fmla="val 11547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5000" r="-15000"/>
          </a:stretch>
        </a:blipFill>
        <a:ln w="9525" cap="flat" cmpd="sng" algn="ctr">
          <a:solidFill>
            <a:schemeClr val="accent6">
              <a:shade val="50000"/>
              <a:hueOff val="0"/>
              <a:satOff val="20655"/>
              <a:lumOff val="20671"/>
              <a:alphaOff val="0"/>
            </a:schemeClr>
          </a:solidFill>
          <a:prstDash val="solid"/>
        </a:ln>
        <a:effectLst/>
        <a:sp3d extrusionH="50600">
          <a:bevelT w="101600" h="80600"/>
          <a:bevelB w="80600" h="80600"/>
        </a:sp3d>
      </dsp:spPr>
      <dsp:style>
        <a:lnRef idx="1">
          <a:scrgbClr r="0" g="0" b="0"/>
        </a:lnRef>
        <a:fillRef idx="1">
          <a:scrgbClr r="0" g="0" b="0"/>
        </a:fillRef>
        <a:effectRef idx="0">
          <a:scrgbClr r="0" g="0" b="0"/>
        </a:effectRef>
        <a:fontRef idx="minor"/>
      </dsp:style>
    </dsp:sp>
    <dsp:sp modelId="{02FB44F3-443D-4D69-ACFF-199CEBC09C04}">
      <dsp:nvSpPr>
        <dsp:cNvPr id="0" name=""/>
        <dsp:cNvSpPr/>
      </dsp:nvSpPr>
      <dsp:spPr>
        <a:xfrm>
          <a:off x="4224217" y="3126724"/>
          <a:ext cx="188713" cy="162646"/>
        </a:xfrm>
        <a:prstGeom prst="hexagon">
          <a:avLst>
            <a:gd name="adj" fmla="val 25000"/>
            <a:gd name="vf" fmla="val 115470"/>
          </a:avLst>
        </a:prstGeom>
        <a:solidFill>
          <a:schemeClr val="lt1">
            <a:hueOff val="0"/>
            <a:satOff val="0"/>
            <a:lumOff val="0"/>
            <a:alphaOff val="0"/>
          </a:schemeClr>
        </a:solidFill>
        <a:ln>
          <a:noFill/>
        </a:ln>
        <a:effectLst/>
        <a:sp3d extrusionH="50600" contourW="3000">
          <a:bevelT w="101600" h="80600" prst="relaxedInset"/>
          <a:bevelB w="80600" h="80600" prst="relaxedInset"/>
        </a:sp3d>
      </dsp:spPr>
      <dsp:style>
        <a:lnRef idx="0">
          <a:scrgbClr r="0" g="0" b="0"/>
        </a:lnRef>
        <a:fillRef idx="1">
          <a:scrgbClr r="0" g="0" b="0"/>
        </a:fillRef>
        <a:effectRef idx="0">
          <a:scrgbClr r="0" g="0" b="0"/>
        </a:effectRef>
        <a:fontRef idx="minor"/>
      </dsp:style>
    </dsp:sp>
    <dsp:sp modelId="{75DA5126-C76A-4035-8AE9-00EFDDFD931B}">
      <dsp:nvSpPr>
        <dsp:cNvPr id="0" name=""/>
        <dsp:cNvSpPr/>
      </dsp:nvSpPr>
      <dsp:spPr>
        <a:xfrm>
          <a:off x="3528396" y="1080120"/>
          <a:ext cx="1611804" cy="1389656"/>
        </a:xfrm>
        <a:prstGeom prst="hexagon">
          <a:avLst>
            <a:gd name="adj" fmla="val 25000"/>
            <a:gd name="vf" fmla="val 115470"/>
          </a:avLst>
        </a:prstGeom>
        <a:blipFill rotWithShape="0">
          <a:blip xmlns:r="http://schemas.openxmlformats.org/officeDocument/2006/relationships" r:embed="rId4"/>
          <a:stretch>
            <a:fillRect/>
          </a:stretch>
        </a:blipFill>
        <a:ln w="9525" cap="flat" cmpd="sng" algn="ctr">
          <a:solidFill>
            <a:schemeClr val="accent6">
              <a:shade val="50000"/>
              <a:hueOff val="0"/>
              <a:satOff val="20655"/>
              <a:lumOff val="20671"/>
              <a:alphaOff val="0"/>
            </a:schemeClr>
          </a:solidFill>
          <a:prstDash val="solid"/>
        </a:ln>
        <a:effectLst/>
        <a:sp3d extrusionH="50600" prstMaterial="metal">
          <a:bevelT w="101600" h="80600" prst="relaxedInset"/>
          <a:bevelB w="80600" h="80600" prst="relaxedInset"/>
        </a:sp3d>
      </dsp:spPr>
      <dsp:style>
        <a:lnRef idx="1">
          <a:scrgbClr r="0" g="0" b="0"/>
        </a:lnRef>
        <a:fillRef idx="1">
          <a:scrgbClr r="0" g="0" b="0"/>
        </a:fillRef>
        <a:effectRef idx="1">
          <a:scrgbClr r="0" g="0" b="0"/>
        </a:effectRef>
        <a:fontRef idx="minor">
          <a:schemeClr val="dk1"/>
        </a:fontRef>
      </dsp:style>
      <dsp:txBody>
        <a:bodyPr spcFirstLastPara="0" vert="horz" wrap="square" lIns="0" tIns="35560" rIns="0" bIns="35560" numCol="1" spcCol="1270" anchor="ctr" anchorCtr="0">
          <a:noAutofit/>
        </a:bodyPr>
        <a:lstStyle/>
        <a:p>
          <a:pPr lvl="0" algn="ctr" defTabSz="1244600">
            <a:lnSpc>
              <a:spcPct val="90000"/>
            </a:lnSpc>
            <a:spcBef>
              <a:spcPct val="0"/>
            </a:spcBef>
            <a:spcAft>
              <a:spcPct val="35000"/>
            </a:spcAft>
          </a:pPr>
          <a:endParaRPr lang="ru-RU" sz="2800" kern="1200" dirty="0"/>
        </a:p>
      </dsp:txBody>
      <dsp:txXfrm>
        <a:off x="3778518" y="1295768"/>
        <a:ext cx="1111560" cy="958360"/>
      </dsp:txXfrm>
    </dsp:sp>
    <dsp:sp modelId="{FB0057A9-B07E-43D7-9C93-BA93E373BF22}">
      <dsp:nvSpPr>
        <dsp:cNvPr id="0" name=""/>
        <dsp:cNvSpPr/>
      </dsp:nvSpPr>
      <dsp:spPr>
        <a:xfrm>
          <a:off x="2528668" y="1020760"/>
          <a:ext cx="188713" cy="162646"/>
        </a:xfrm>
        <a:prstGeom prst="hexagon">
          <a:avLst>
            <a:gd name="adj" fmla="val 25000"/>
            <a:gd name="vf" fmla="val 115470"/>
          </a:avLst>
        </a:prstGeom>
        <a:solidFill>
          <a:schemeClr val="lt1">
            <a:hueOff val="0"/>
            <a:satOff val="0"/>
            <a:lumOff val="0"/>
            <a:alphaOff val="0"/>
          </a:schemeClr>
        </a:solidFill>
        <a:ln>
          <a:noFill/>
        </a:ln>
        <a:effectLst/>
        <a:sp3d extrusionH="50600" contourW="3000">
          <a:bevelT w="101600" h="80600" prst="relaxedInset"/>
          <a:bevelB w="80600" h="80600" prst="relaxedInset"/>
        </a:sp3d>
      </dsp:spPr>
      <dsp:style>
        <a:lnRef idx="0">
          <a:scrgbClr r="0" g="0" b="0"/>
        </a:lnRef>
        <a:fillRef idx="1">
          <a:scrgbClr r="0" g="0" b="0"/>
        </a:fillRef>
        <a:effectRef idx="0">
          <a:scrgbClr r="0" g="0" b="0"/>
        </a:effectRef>
        <a:fontRef idx="minor"/>
      </dsp:style>
    </dsp:sp>
    <dsp:sp modelId="{B218D3B9-4768-41D5-BB02-AC85E552C9C1}">
      <dsp:nvSpPr>
        <dsp:cNvPr id="0" name=""/>
        <dsp:cNvSpPr/>
      </dsp:nvSpPr>
      <dsp:spPr>
        <a:xfrm>
          <a:off x="3521195" y="2533807"/>
          <a:ext cx="1842889" cy="1530192"/>
        </a:xfrm>
        <a:prstGeom prst="hexagon">
          <a:avLst>
            <a:gd name="adj" fmla="val 25000"/>
            <a:gd name="vf" fmla="val 115470"/>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l="-10000" r="-10000"/>
          </a:stretch>
        </a:blipFill>
        <a:ln w="9525" cap="flat" cmpd="sng" algn="ctr">
          <a:solidFill>
            <a:schemeClr val="accent6">
              <a:shade val="50000"/>
              <a:hueOff val="0"/>
              <a:satOff val="20655"/>
              <a:lumOff val="20671"/>
              <a:alphaOff val="0"/>
            </a:schemeClr>
          </a:solidFill>
          <a:prstDash val="solid"/>
        </a:ln>
        <a:effectLst/>
        <a:sp3d extrusionH="50600">
          <a:bevelT w="101600" h="80600"/>
          <a:bevelB w="80600" h="80600"/>
        </a:sp3d>
      </dsp:spPr>
      <dsp:style>
        <a:lnRef idx="1">
          <a:scrgbClr r="0" g="0" b="0"/>
        </a:lnRef>
        <a:fillRef idx="1">
          <a:scrgbClr r="0" g="0" b="0"/>
        </a:fillRef>
        <a:effectRef idx="0">
          <a:scrgbClr r="0" g="0" b="0"/>
        </a:effectRef>
        <a:fontRef idx="minor"/>
      </dsp:style>
    </dsp:sp>
    <dsp:sp modelId="{8B28D07B-48DD-4D7D-A338-8BC9EF5162CA}">
      <dsp:nvSpPr>
        <dsp:cNvPr id="0" name=""/>
        <dsp:cNvSpPr/>
      </dsp:nvSpPr>
      <dsp:spPr>
        <a:xfrm>
          <a:off x="2856765" y="841592"/>
          <a:ext cx="188713" cy="162646"/>
        </a:xfrm>
        <a:prstGeom prst="hexagon">
          <a:avLst>
            <a:gd name="adj" fmla="val 25000"/>
            <a:gd name="vf" fmla="val 115470"/>
          </a:avLst>
        </a:prstGeom>
        <a:solidFill>
          <a:schemeClr val="lt1">
            <a:hueOff val="0"/>
            <a:satOff val="0"/>
            <a:lumOff val="0"/>
            <a:alphaOff val="0"/>
          </a:schemeClr>
        </a:solidFill>
        <a:ln>
          <a:noFill/>
        </a:ln>
        <a:effectLst/>
        <a:sp3d extrusionH="50600" contourW="3000">
          <a:bevelT w="101600" h="80600" prst="relaxedInset"/>
          <a:bevelB w="80600" h="80600" prst="relaxedInset"/>
        </a:sp3d>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A91B0E-2F78-4EA7-A772-6B8BDB7FDDD5}" type="datetimeFigureOut">
              <a:rPr lang="ru-RU" smtClean="0"/>
              <a:t>22.10.2018</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E79E2ED-FDC3-43A5-93E9-F5B835C00E9F}" type="slidenum">
              <a:rPr lang="ru-RU" smtClean="0"/>
              <a:t>‹#›</a:t>
            </a:fld>
            <a:endParaRPr lang="ru-RU"/>
          </a:p>
        </p:txBody>
      </p:sp>
    </p:spTree>
    <p:extLst>
      <p:ext uri="{BB962C8B-B14F-4D97-AF65-F5344CB8AC3E}">
        <p14:creationId xmlns:p14="http://schemas.microsoft.com/office/powerpoint/2010/main" val="5015606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0" name="Прямоугольный треугольник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Заголовок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grpSp>
        <p:nvGrpSpPr>
          <p:cNvPr id="2" name="Группа 1"/>
          <p:cNvGrpSpPr/>
          <p:nvPr/>
        </p:nvGrpSpPr>
        <p:grpSpPr>
          <a:xfrm>
            <a:off x="-3765" y="4953000"/>
            <a:ext cx="9147765" cy="1912088"/>
            <a:chOff x="-3765" y="4832896"/>
            <a:chExt cx="9147765" cy="2032192"/>
          </a:xfrm>
        </p:grpSpPr>
        <p:sp>
          <p:nvSpPr>
            <p:cNvPr id="7" name="Полилиния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Полилиния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Полилиния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Прямая соединительная линия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Дата 29"/>
          <p:cNvSpPr>
            <a:spLocks noGrp="1"/>
          </p:cNvSpPr>
          <p:nvPr>
            <p:ph type="dt" sz="half" idx="10"/>
          </p:nvPr>
        </p:nvSpPr>
        <p:spPr/>
        <p:txBody>
          <a:bodyPr/>
          <a:lstStyle>
            <a:lvl1pPr>
              <a:defRPr>
                <a:solidFill>
                  <a:srgbClr val="FFFFFF"/>
                </a:solidFill>
              </a:defRPr>
            </a:lvl1pPr>
            <a:extLst/>
          </a:lstStyle>
          <a:p>
            <a:fld id="{A46C0C83-998E-4275-AE99-9726C3EF7925}" type="datetimeFigureOut">
              <a:rPr lang="ru-RU" smtClean="0"/>
              <a:t>22.10.2018</a:t>
            </a:fld>
            <a:endParaRPr lang="ru-RU"/>
          </a:p>
        </p:txBody>
      </p:sp>
      <p:sp>
        <p:nvSpPr>
          <p:cNvPr id="19" name="Нижний колонтитул 18"/>
          <p:cNvSpPr>
            <a:spLocks noGrp="1"/>
          </p:cNvSpPr>
          <p:nvPr>
            <p:ph type="ftr" sz="quarter" idx="11"/>
          </p:nvPr>
        </p:nvSpPr>
        <p:spPr/>
        <p:txBody>
          <a:bodyPr/>
          <a:lstStyle>
            <a:lvl1pPr>
              <a:defRPr>
                <a:solidFill>
                  <a:schemeClr val="accent1">
                    <a:tint val="20000"/>
                  </a:schemeClr>
                </a:solidFill>
              </a:defRPr>
            </a:lvl1pPr>
            <a:extLst/>
          </a:lstStyle>
          <a:p>
            <a:endParaRPr lang="ru-RU"/>
          </a:p>
        </p:txBody>
      </p:sp>
      <p:sp>
        <p:nvSpPr>
          <p:cNvPr id="27" name="Номер слайда 26"/>
          <p:cNvSpPr>
            <a:spLocks noGrp="1"/>
          </p:cNvSpPr>
          <p:nvPr>
            <p:ph type="sldNum" sz="quarter" idx="12"/>
          </p:nvPr>
        </p:nvSpPr>
        <p:spPr/>
        <p:txBody>
          <a:bodyPr/>
          <a:lstStyle>
            <a:lvl1pPr>
              <a:defRPr>
                <a:solidFill>
                  <a:srgbClr val="FFFFFF"/>
                </a:solidFill>
              </a:defRPr>
            </a:lvl1pPr>
            <a:extLst/>
          </a:lstStyle>
          <a:p>
            <a:fld id="{1BDB9D2A-B1F4-4D3B-A646-1DE642FF028E}"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481329"/>
            <a:ext cx="8229600" cy="438607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A46C0C83-998E-4275-AE99-9726C3EF7925}" type="datetimeFigureOut">
              <a:rPr lang="ru-RU" smtClean="0"/>
              <a:t>22.10.2018</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1BDB9D2A-B1F4-4D3B-A646-1DE642FF028E}"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44013" y="274640"/>
            <a:ext cx="1777470" cy="5592761"/>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1"/>
            <a:ext cx="6324600" cy="5592760"/>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A46C0C83-998E-4275-AE99-9726C3EF7925}" type="datetimeFigureOut">
              <a:rPr lang="ru-RU" smtClean="0"/>
              <a:t>22.10.2018</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1BDB9D2A-B1F4-4D3B-A646-1DE642FF028E}"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A46C0C83-998E-4275-AE99-9726C3EF7925}" type="datetimeFigureOut">
              <a:rPr lang="ru-RU" smtClean="0"/>
              <a:t>22.10.2018</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1BDB9D2A-B1F4-4D3B-A646-1DE642FF028E}" type="slidenum">
              <a:rPr lang="ru-RU" smtClean="0"/>
              <a:t>‹#›</a:t>
            </a:fld>
            <a:endParaRPr lang="ru-RU"/>
          </a:p>
        </p:txBody>
      </p:sp>
      <p:sp>
        <p:nvSpPr>
          <p:cNvPr id="7" name="Заголовок 6"/>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A46C0C83-998E-4275-AE99-9726C3EF7925}" type="datetimeFigureOut">
              <a:rPr lang="ru-RU" smtClean="0"/>
              <a:t>22.10.2018</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1BDB9D2A-B1F4-4D3B-A646-1DE642FF028E}" type="slidenum">
              <a:rPr lang="ru-RU" smtClean="0"/>
              <a:t>‹#›</a:t>
            </a:fld>
            <a:endParaRPr lang="ru-RU"/>
          </a:p>
        </p:txBody>
      </p:sp>
      <p:sp>
        <p:nvSpPr>
          <p:cNvPr id="7" name="Нашивка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Нашивка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3" name="Объект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A46C0C83-998E-4275-AE99-9726C3EF7925}" type="datetimeFigureOut">
              <a:rPr lang="ru-RU" smtClean="0"/>
              <a:t>22.10.2018</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1BDB9D2A-B1F4-4D3B-A646-1DE642FF028E}" type="slidenum">
              <a:rPr lang="ru-RU" smtClean="0"/>
              <a:t>‹#›</a:t>
            </a:fld>
            <a:endParaRPr lang="ru-RU"/>
          </a:p>
        </p:txBody>
      </p:sp>
      <p:sp>
        <p:nvSpPr>
          <p:cNvPr id="8" name="Заголовок 7"/>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A46C0C83-998E-4275-AE99-9726C3EF7925}" type="datetimeFigureOut">
              <a:rPr lang="ru-RU" smtClean="0"/>
              <a:t>22.10.2018</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1BDB9D2A-B1F4-4D3B-A646-1DE642FF028E}"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extLst/>
          </a:lstStyle>
          <a:p>
            <a:fld id="{A46C0C83-998E-4275-AE99-9726C3EF7925}" type="datetimeFigureOut">
              <a:rPr lang="ru-RU" smtClean="0"/>
              <a:t>22.10.2018</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1BDB9D2A-B1F4-4D3B-A646-1DE642FF028E}" type="slidenum">
              <a:rPr lang="ru-RU" smtClean="0"/>
              <a:t>‹#›</a:t>
            </a:fld>
            <a:endParaRPr lang="ru-RU"/>
          </a:p>
        </p:txBody>
      </p:sp>
      <p:sp>
        <p:nvSpPr>
          <p:cNvPr id="6" name="Заголовок 5"/>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A46C0C83-998E-4275-AE99-9726C3EF7925}" type="datetimeFigureOut">
              <a:rPr lang="ru-RU" smtClean="0"/>
              <a:t>22.10.2018</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1BDB9D2A-B1F4-4D3B-A646-1DE642FF028E}"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Объект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727032" y="6407944"/>
            <a:ext cx="1920240" cy="365760"/>
          </a:xfrm>
        </p:spPr>
        <p:txBody>
          <a:bodyPr/>
          <a:lstStyle>
            <a:extLst/>
          </a:lstStyle>
          <a:p>
            <a:fld id="{A46C0C83-998E-4275-AE99-9726C3EF7925}" type="datetimeFigureOut">
              <a:rPr lang="ru-RU" smtClean="0"/>
              <a:t>22.10.2018</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1BDB9D2A-B1F4-4D3B-A646-1DE642FF028E}"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
        <p:nvSpPr>
          <p:cNvPr id="3" name="Рисунок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ru-RU" smtClean="0"/>
              <a:t>Вставка рисунка</a:t>
            </a:r>
            <a:endParaRPr kumimoji="0" lang="en-US" dirty="0"/>
          </a:p>
        </p:txBody>
      </p:sp>
      <p:sp>
        <p:nvSpPr>
          <p:cNvPr id="5" name="Дата 4"/>
          <p:cNvSpPr>
            <a:spLocks noGrp="1"/>
          </p:cNvSpPr>
          <p:nvPr>
            <p:ph type="dt" sz="half" idx="10"/>
          </p:nvPr>
        </p:nvSpPr>
        <p:spPr/>
        <p:txBody>
          <a:bodyPr/>
          <a:lstStyle>
            <a:lvl1pPr>
              <a:defRPr>
                <a:solidFill>
                  <a:schemeClr val="tx1"/>
                </a:solidFill>
              </a:defRPr>
            </a:lvl1pPr>
            <a:extLst/>
          </a:lstStyle>
          <a:p>
            <a:fld id="{A46C0C83-998E-4275-AE99-9726C3EF7925}" type="datetimeFigureOut">
              <a:rPr lang="ru-RU" smtClean="0"/>
              <a:t>22.10.2018</a:t>
            </a:fld>
            <a:endParaRPr lang="ru-RU"/>
          </a:p>
        </p:txBody>
      </p:sp>
      <p:sp>
        <p:nvSpPr>
          <p:cNvPr id="6" name="Нижний колонтитул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ru-RU"/>
          </a:p>
        </p:txBody>
      </p:sp>
      <p:sp>
        <p:nvSpPr>
          <p:cNvPr id="7" name="Номер слайда 6"/>
          <p:cNvSpPr>
            <a:spLocks noGrp="1"/>
          </p:cNvSpPr>
          <p:nvPr>
            <p:ph type="sldNum" sz="quarter" idx="12"/>
          </p:nvPr>
        </p:nvSpPr>
        <p:spPr/>
        <p:txBody>
          <a:bodyPr/>
          <a:lstStyle>
            <a:lvl1pPr>
              <a:defRPr>
                <a:solidFill>
                  <a:schemeClr val="tx1"/>
                </a:solidFill>
              </a:defRPr>
            </a:lvl1pPr>
            <a:extLst/>
          </a:lstStyle>
          <a:p>
            <a:fld id="{1BDB9D2A-B1F4-4D3B-A646-1DE642FF028E}" type="slidenum">
              <a:rPr lang="ru-RU" smtClean="0"/>
              <a:t>‹#›</a:t>
            </a:fld>
            <a:endParaRPr lang="ru-RU"/>
          </a:p>
        </p:txBody>
      </p:sp>
      <p:sp>
        <p:nvSpPr>
          <p:cNvPr id="2" name="Заголовок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ru-RU" smtClean="0"/>
              <a:t>Образец заголовка</a:t>
            </a:r>
            <a:endParaRPr kumimoji="0" lang="en-US"/>
          </a:p>
        </p:txBody>
      </p:sp>
      <p:sp>
        <p:nvSpPr>
          <p:cNvPr id="8" name="Полилиния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Полилиния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Прямоугольный треугольник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Прямая соединительная линия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Нашивка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Нашивка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3" name="Полилиния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Полилиния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Прямоугольный треугольник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Прямая соединительная линия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Заголовок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ru-RU" smtClean="0"/>
              <a:t>Образец заголовка</a:t>
            </a:r>
            <a:endParaRPr kumimoji="0" lang="en-US"/>
          </a:p>
        </p:txBody>
      </p:sp>
      <p:sp>
        <p:nvSpPr>
          <p:cNvPr id="30" name="Текст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A46C0C83-998E-4275-AE99-9726C3EF7925}" type="datetimeFigureOut">
              <a:rPr lang="ru-RU" smtClean="0"/>
              <a:t>22.10.2018</a:t>
            </a:fld>
            <a:endParaRPr lang="ru-RU"/>
          </a:p>
        </p:txBody>
      </p:sp>
      <p:sp>
        <p:nvSpPr>
          <p:cNvPr id="22" name="Нижний колонтитул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ru-RU"/>
          </a:p>
        </p:txBody>
      </p:sp>
      <p:sp>
        <p:nvSpPr>
          <p:cNvPr id="18" name="Номер слайда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1BDB9D2A-B1F4-4D3B-A646-1DE642FF028E}"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www.rsb-group.ru/" TargetMode="External"/><Relationship Id="rId2" Type="http://schemas.openxmlformats.org/officeDocument/2006/relationships/image" Target="../media/image15.jpg"/><Relationship Id="rId1" Type="http://schemas.openxmlformats.org/officeDocument/2006/relationships/slideLayout" Target="../slideLayouts/slideLayout7.xml"/><Relationship Id="rId5" Type="http://schemas.openxmlformats.org/officeDocument/2006/relationships/hyperlink" Target="mailto:office@rsb-group.ru" TargetMode="External"/><Relationship Id="rId4" Type="http://schemas.openxmlformats.org/officeDocument/2006/relationships/hyperlink" Target="http://www.rsb-security.r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463898"/>
            <a:ext cx="2016224" cy="2736304"/>
          </a:xfrm>
          <a:prstGeom prst="rect">
            <a:avLst/>
          </a:prstGeom>
        </p:spPr>
      </p:pic>
      <p:sp>
        <p:nvSpPr>
          <p:cNvPr id="2" name="Заголовок 1"/>
          <p:cNvSpPr>
            <a:spLocks noGrp="1"/>
          </p:cNvSpPr>
          <p:nvPr>
            <p:ph type="ctrTitle"/>
          </p:nvPr>
        </p:nvSpPr>
        <p:spPr>
          <a:xfrm>
            <a:off x="2240020" y="504560"/>
            <a:ext cx="3672408" cy="1296144"/>
          </a:xfrm>
          <a:ln>
            <a:noFill/>
          </a:ln>
          <a:effectLst>
            <a:innerShdw blurRad="63500" dist="50800" dir="8100000">
              <a:prstClr val="black">
                <a:alpha val="50000"/>
              </a:prstClr>
            </a:innerShdw>
          </a:effectLst>
          <a:scene3d>
            <a:camera prst="perspectiveAbove"/>
            <a:lightRig rig="soft" dir="t"/>
          </a:scene3d>
          <a:sp3d>
            <a:bevelT w="139700" h="139700" prst="divot"/>
          </a:sp3d>
        </p:spPr>
        <p:txBody>
          <a:bodyPr>
            <a:normAutofit fontScale="90000"/>
            <a:scene3d>
              <a:camera prst="orthographicFront"/>
              <a:lightRig rig="soft" dir="t"/>
            </a:scene3d>
            <a:sp3d prstMaterial="softEdge">
              <a:bevelT w="25400" h="25400"/>
            </a:sp3d>
          </a:bodyPr>
          <a:lstStyle/>
          <a:p>
            <a:r>
              <a:rPr lang="en-US" dirty="0" smtClean="0"/>
              <a:t>                  </a:t>
            </a:r>
            <a:r>
              <a:rPr lang="en-US" sz="4900" dirty="0" smtClean="0">
                <a:solidFill>
                  <a:schemeClr val="accent1">
                    <a:lumMod val="50000"/>
                  </a:schemeClr>
                </a:solidFill>
              </a:rPr>
              <a:t>RSB-GROUP</a:t>
            </a:r>
            <a:endParaRPr lang="ru-RU" sz="4900" dirty="0">
              <a:solidFill>
                <a:schemeClr val="accent1">
                  <a:lumMod val="50000"/>
                </a:schemeClr>
              </a:solidFill>
            </a:endParaRPr>
          </a:p>
        </p:txBody>
      </p:sp>
      <p:sp>
        <p:nvSpPr>
          <p:cNvPr id="4" name="Прямоугольник 3"/>
          <p:cNvSpPr/>
          <p:nvPr/>
        </p:nvSpPr>
        <p:spPr>
          <a:xfrm>
            <a:off x="1475656" y="2553871"/>
            <a:ext cx="7571303" cy="1200329"/>
          </a:xfrm>
          <a:prstGeom prst="rect">
            <a:avLst/>
          </a:prstGeom>
          <a:noFill/>
        </p:spPr>
        <p:txBody>
          <a:bodyPr wrap="none" lIns="91440" tIns="45720" rIns="91440" bIns="45720">
            <a:spAutoFit/>
          </a:bodyPr>
          <a:lstStyle/>
          <a:p>
            <a:pPr algn="ctr"/>
            <a:endParaRPr lang="en-US" sz="3600" b="1" i="1" cap="none" spc="0" dirty="0" smtClean="0">
              <a:ln w="10541" cmpd="sng">
                <a:solidFill>
                  <a:srgbClr val="7D7D7D">
                    <a:tint val="100000"/>
                    <a:shade val="100000"/>
                    <a:satMod val="110000"/>
                  </a:srgbClr>
                </a:solidFill>
                <a:prstDash val="solid"/>
              </a:ln>
              <a:solidFill>
                <a:schemeClr val="tx1">
                  <a:lumMod val="75000"/>
                  <a:lumOff val="25000"/>
                </a:schemeClr>
              </a:solidFill>
              <a:effectLst/>
            </a:endParaRPr>
          </a:p>
          <a:p>
            <a:pPr algn="ctr"/>
            <a:r>
              <a:rPr lang="en-US" sz="3600" b="1" i="1" cap="none" spc="0" dirty="0" smtClean="0">
                <a:ln w="10541" cmpd="sng">
                  <a:solidFill>
                    <a:srgbClr val="7D7D7D">
                      <a:tint val="100000"/>
                      <a:shade val="100000"/>
                      <a:satMod val="110000"/>
                    </a:srgbClr>
                  </a:solidFill>
                  <a:prstDash val="solid"/>
                </a:ln>
                <a:solidFill>
                  <a:schemeClr val="tx1">
                    <a:lumMod val="75000"/>
                    <a:lumOff val="25000"/>
                  </a:schemeClr>
                </a:solidFill>
                <a:effectLst/>
              </a:rPr>
              <a:t>Is your key to safety and comfort!</a:t>
            </a:r>
            <a:endParaRPr lang="ru-RU" sz="3600" b="1" cap="none" spc="0" dirty="0">
              <a:ln w="10541" cmpd="sng">
                <a:solidFill>
                  <a:srgbClr val="7D7D7D">
                    <a:tint val="100000"/>
                    <a:shade val="100000"/>
                    <a:satMod val="110000"/>
                  </a:srgbClr>
                </a:solidFill>
                <a:prstDash val="solid"/>
              </a:ln>
              <a:solidFill>
                <a:schemeClr val="tx1">
                  <a:lumMod val="75000"/>
                  <a:lumOff val="25000"/>
                </a:schemeClr>
              </a:solidFill>
              <a:effectLst/>
            </a:endParaRPr>
          </a:p>
        </p:txBody>
      </p:sp>
    </p:spTree>
    <p:extLst>
      <p:ext uri="{BB962C8B-B14F-4D97-AF65-F5344CB8AC3E}">
        <p14:creationId xmlns:p14="http://schemas.microsoft.com/office/powerpoint/2010/main" val="241256512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8000"/>
            <a:lum/>
          </a:blip>
          <a:srcRect/>
          <a:stretch>
            <a:fillRect l="-6000" r="-6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7504" y="260648"/>
            <a:ext cx="5040560" cy="1593522"/>
          </a:xfrm>
        </p:spPr>
        <p:txBody>
          <a:bodyPr>
            <a:normAutofit/>
          </a:bodyPr>
          <a:lstStyle/>
          <a:p>
            <a:r>
              <a:rPr lang="en-US" dirty="0" smtClean="0"/>
              <a:t>Thank you for attention!</a:t>
            </a:r>
            <a:endParaRPr lang="ru-RU" dirty="0"/>
          </a:p>
        </p:txBody>
      </p:sp>
    </p:spTree>
    <p:extLst>
      <p:ext uri="{BB962C8B-B14F-4D97-AF65-F5344CB8AC3E}">
        <p14:creationId xmlns:p14="http://schemas.microsoft.com/office/powerpoint/2010/main" val="556234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5000"/>
            <a:lum/>
          </a:blip>
          <a:srcRect/>
          <a:stretch>
            <a:fillRect r="-2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9344" y="16448"/>
            <a:ext cx="3888432" cy="5647700"/>
          </a:xfrm>
          <a:prstGeom prst="rect">
            <a:avLst/>
          </a:prstGeom>
        </p:spPr>
        <p:txBody>
          <a:bodyPr wrap="square">
            <a:spAutoFit/>
          </a:bodyPr>
          <a:lstStyle/>
          <a:p>
            <a:pPr algn="ctr"/>
            <a:r>
              <a:rPr lang="en-US" sz="1900" b="1" dirty="0">
                <a:latin typeface="Times New Roman" panose="02020603050405020304" pitchFamily="18" charset="0"/>
                <a:cs typeface="Times New Roman" panose="02020603050405020304" pitchFamily="18" charset="0"/>
              </a:rPr>
              <a:t>We are a Russian federal group of security companies </a:t>
            </a:r>
            <a:r>
              <a:rPr lang="en-US" sz="1900" b="1" dirty="0">
                <a:solidFill>
                  <a:srgbClr val="C00000"/>
                </a:solidFill>
                <a:latin typeface="Times New Roman" panose="02020603050405020304" pitchFamily="18" charset="0"/>
                <a:cs typeface="Times New Roman" panose="02020603050405020304" pitchFamily="18" charset="0"/>
              </a:rPr>
              <a:t>"RSB-Group". </a:t>
            </a:r>
            <a:endParaRPr lang="en-US" sz="1900" b="1" dirty="0" smtClean="0">
              <a:solidFill>
                <a:srgbClr val="C00000"/>
              </a:solidFill>
              <a:latin typeface="Times New Roman" panose="02020603050405020304" pitchFamily="18" charset="0"/>
              <a:cs typeface="Times New Roman" panose="02020603050405020304" pitchFamily="18" charset="0"/>
            </a:endParaRPr>
          </a:p>
          <a:p>
            <a:pPr algn="ctr"/>
            <a:endParaRPr lang="en-US" sz="1900" b="1" dirty="0">
              <a:latin typeface="Times New Roman" panose="02020603050405020304" pitchFamily="18" charset="0"/>
              <a:cs typeface="Times New Roman" panose="02020603050405020304" pitchFamily="18" charset="0"/>
            </a:endParaRPr>
          </a:p>
          <a:p>
            <a:pPr algn="ctr"/>
            <a:r>
              <a:rPr lang="en-US" sz="1900" b="1" dirty="0" smtClean="0">
                <a:latin typeface="Times New Roman" panose="02020603050405020304" pitchFamily="18" charset="0"/>
                <a:cs typeface="Times New Roman" panose="02020603050405020304" pitchFamily="18" charset="0"/>
              </a:rPr>
              <a:t>We </a:t>
            </a:r>
            <a:r>
              <a:rPr lang="en-US" sz="1900" b="1" dirty="0">
                <a:latin typeface="Times New Roman" panose="02020603050405020304" pitchFamily="18" charset="0"/>
                <a:cs typeface="Times New Roman" panose="02020603050405020304" pitchFamily="18" charset="0"/>
              </a:rPr>
              <a:t>are part of the</a:t>
            </a:r>
            <a:r>
              <a:rPr lang="en-US" sz="1900" b="1" dirty="0">
                <a:solidFill>
                  <a:srgbClr val="FF0000"/>
                </a:solidFill>
                <a:latin typeface="Times New Roman" panose="02020603050405020304" pitchFamily="18" charset="0"/>
                <a:cs typeface="Times New Roman" panose="02020603050405020304" pitchFamily="18" charset="0"/>
              </a:rPr>
              <a:t> </a:t>
            </a:r>
            <a:r>
              <a:rPr lang="en-US" sz="1900" b="1" dirty="0">
                <a:solidFill>
                  <a:srgbClr val="C00000"/>
                </a:solidFill>
                <a:latin typeface="Times New Roman" panose="02020603050405020304" pitchFamily="18" charset="0"/>
                <a:cs typeface="Times New Roman" panose="02020603050405020304" pitchFamily="18" charset="0"/>
              </a:rPr>
              <a:t>PMC "RSB-Group". </a:t>
            </a:r>
            <a:r>
              <a:rPr lang="en-US" sz="1900" b="1" dirty="0">
                <a:latin typeface="Times New Roman" panose="02020603050405020304" pitchFamily="18" charset="0"/>
                <a:cs typeface="Times New Roman" panose="02020603050405020304" pitchFamily="18" charset="0"/>
              </a:rPr>
              <a:t>For more than 20 years we have been providing security for our Russian and foreign clients in the Russian Federation. </a:t>
            </a:r>
            <a:endParaRPr lang="en-US" sz="1900" b="1" dirty="0" smtClean="0">
              <a:latin typeface="Times New Roman" panose="02020603050405020304" pitchFamily="18" charset="0"/>
              <a:cs typeface="Times New Roman" panose="02020603050405020304" pitchFamily="18" charset="0"/>
            </a:endParaRPr>
          </a:p>
          <a:p>
            <a:pPr algn="ctr"/>
            <a:endParaRPr lang="en-US" sz="1900" b="1" dirty="0">
              <a:latin typeface="Times New Roman" panose="02020603050405020304" pitchFamily="18" charset="0"/>
              <a:cs typeface="Times New Roman" panose="02020603050405020304" pitchFamily="18" charset="0"/>
            </a:endParaRPr>
          </a:p>
          <a:p>
            <a:pPr algn="ctr"/>
            <a:r>
              <a:rPr lang="en-US" sz="1900" b="1" dirty="0" smtClean="0">
                <a:latin typeface="Times New Roman" panose="02020603050405020304" pitchFamily="18" charset="0"/>
                <a:cs typeface="Times New Roman" panose="02020603050405020304" pitchFamily="18" charset="0"/>
              </a:rPr>
              <a:t>We </a:t>
            </a:r>
            <a:r>
              <a:rPr lang="en-US" sz="1900" b="1" dirty="0">
                <a:latin typeface="Times New Roman" panose="02020603050405020304" pitchFamily="18" charset="0"/>
                <a:cs typeface="Times New Roman" panose="02020603050405020304" pitchFamily="18" charset="0"/>
              </a:rPr>
              <a:t>have clients among famous sportsmen, politicians, businessmen, members of the royal family. </a:t>
            </a:r>
            <a:endParaRPr lang="en-US" sz="1900" b="1" dirty="0" smtClean="0">
              <a:latin typeface="Times New Roman" panose="02020603050405020304" pitchFamily="18" charset="0"/>
              <a:cs typeface="Times New Roman" panose="02020603050405020304" pitchFamily="18" charset="0"/>
            </a:endParaRPr>
          </a:p>
          <a:p>
            <a:pPr algn="ctr"/>
            <a:endParaRPr lang="en-US" sz="1900" b="1" dirty="0">
              <a:latin typeface="Times New Roman" panose="02020603050405020304" pitchFamily="18" charset="0"/>
              <a:cs typeface="Times New Roman" panose="02020603050405020304" pitchFamily="18" charset="0"/>
            </a:endParaRPr>
          </a:p>
          <a:p>
            <a:pPr algn="ctr"/>
            <a:r>
              <a:rPr lang="en-US" sz="1900" b="1" dirty="0" smtClean="0">
                <a:latin typeface="Times New Roman" panose="02020603050405020304" pitchFamily="18" charset="0"/>
                <a:cs typeface="Times New Roman" panose="02020603050405020304" pitchFamily="18" charset="0"/>
              </a:rPr>
              <a:t>Our </a:t>
            </a:r>
            <a:r>
              <a:rPr lang="en-US" sz="1900" b="1" dirty="0">
                <a:latin typeface="Times New Roman" panose="02020603050405020304" pitchFamily="18" charset="0"/>
                <a:cs typeface="Times New Roman" panose="02020603050405020304" pitchFamily="18" charset="0"/>
              </a:rPr>
              <a:t>experience and good training of security personnel allows us to successfully carry out the most difficult tasks of ensuring safety in Russia.</a:t>
            </a:r>
            <a:endParaRPr lang="ru-RU" sz="19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588263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3000"/>
            <a:lum/>
          </a:blip>
          <a:srcRect/>
          <a:stretch>
            <a:fillRect/>
          </a:stretch>
        </a:blipFill>
        <a:effectLst/>
      </p:bgPr>
    </p:bg>
    <p:spTree>
      <p:nvGrpSpPr>
        <p:cNvPr id="1" name=""/>
        <p:cNvGrpSpPr/>
        <p:nvPr/>
      </p:nvGrpSpPr>
      <p:grpSpPr>
        <a:xfrm>
          <a:off x="0" y="0"/>
          <a:ext cx="0" cy="0"/>
          <a:chOff x="0" y="0"/>
          <a:chExt cx="0" cy="0"/>
        </a:xfrm>
      </p:grpSpPr>
      <p:sp>
        <p:nvSpPr>
          <p:cNvPr id="2" name="Объект 1"/>
          <p:cNvSpPr>
            <a:spLocks noGrp="1"/>
          </p:cNvSpPr>
          <p:nvPr>
            <p:ph idx="1"/>
          </p:nvPr>
        </p:nvSpPr>
        <p:spPr>
          <a:xfrm>
            <a:off x="107504" y="980728"/>
            <a:ext cx="3312368" cy="4896544"/>
          </a:xfrm>
        </p:spPr>
        <p:txBody>
          <a:bodyPr>
            <a:normAutofit fontScale="92500" lnSpcReduction="10000"/>
          </a:bodyPr>
          <a:lstStyle/>
          <a:p>
            <a:pPr marL="109728" lvl="0" indent="0" algn="ctr">
              <a:buNone/>
            </a:pPr>
            <a:r>
              <a:rPr lang="en-US" sz="2000" b="1" dirty="0" smtClean="0">
                <a:solidFill>
                  <a:srgbClr val="FF0000"/>
                </a:solidFill>
                <a:latin typeface="Times New Roman" panose="02020603050405020304" pitchFamily="18" charset="0"/>
                <a:cs typeface="Times New Roman" panose="02020603050405020304" pitchFamily="18" charset="0"/>
              </a:rPr>
              <a:t>  </a:t>
            </a:r>
            <a:r>
              <a:rPr lang="en-US" sz="1900" b="1" dirty="0" smtClean="0">
                <a:solidFill>
                  <a:srgbClr val="C00000"/>
                </a:solidFill>
                <a:latin typeface="Times New Roman" panose="02020603050405020304" pitchFamily="18" charset="0"/>
                <a:cs typeface="Times New Roman" panose="02020603050405020304" pitchFamily="18" charset="0"/>
              </a:rPr>
              <a:t>Travel </a:t>
            </a:r>
            <a:r>
              <a:rPr lang="en-US" sz="1900" b="1" dirty="0">
                <a:solidFill>
                  <a:srgbClr val="C00000"/>
                </a:solidFill>
                <a:latin typeface="Times New Roman" panose="02020603050405020304" pitchFamily="18" charset="0"/>
                <a:cs typeface="Times New Roman" panose="02020603050405020304" pitchFamily="18" charset="0"/>
              </a:rPr>
              <a:t>support services. </a:t>
            </a:r>
            <a:endParaRPr lang="en-US" sz="1900" b="1" dirty="0" smtClean="0">
              <a:solidFill>
                <a:srgbClr val="C00000"/>
              </a:solidFill>
              <a:latin typeface="Times New Roman" panose="02020603050405020304" pitchFamily="18" charset="0"/>
              <a:cs typeface="Times New Roman" panose="02020603050405020304" pitchFamily="18" charset="0"/>
            </a:endParaRPr>
          </a:p>
          <a:p>
            <a:pPr marL="109728" lvl="0" indent="0" algn="ctr">
              <a:buNone/>
            </a:pPr>
            <a:r>
              <a:rPr lang="en-US" sz="1900" b="1" dirty="0" smtClean="0">
                <a:latin typeface="Times New Roman" panose="02020603050405020304" pitchFamily="18" charset="0"/>
                <a:cs typeface="Times New Roman" panose="02020603050405020304" pitchFamily="18" charset="0"/>
              </a:rPr>
              <a:t>    We </a:t>
            </a:r>
            <a:r>
              <a:rPr lang="en-US" sz="1900" b="1" dirty="0">
                <a:latin typeface="Times New Roman" panose="02020603050405020304" pitchFamily="18" charset="0"/>
                <a:cs typeface="Times New Roman" panose="02020603050405020304" pitchFamily="18" charset="0"/>
              </a:rPr>
              <a:t>provide hotel booking, entertainment planning, sightseeing, and etc. </a:t>
            </a:r>
            <a:endParaRPr lang="en-US" sz="1900" b="1" dirty="0" smtClean="0">
              <a:latin typeface="Times New Roman" panose="02020603050405020304" pitchFamily="18" charset="0"/>
              <a:cs typeface="Times New Roman" panose="02020603050405020304" pitchFamily="18" charset="0"/>
            </a:endParaRPr>
          </a:p>
          <a:p>
            <a:pPr marL="109728" lvl="0" indent="0" algn="ctr">
              <a:buNone/>
            </a:pPr>
            <a:endParaRPr lang="en-US" sz="1900" b="1" dirty="0" smtClean="0">
              <a:latin typeface="Times New Roman" panose="02020603050405020304" pitchFamily="18" charset="0"/>
              <a:cs typeface="Times New Roman" panose="02020603050405020304" pitchFamily="18" charset="0"/>
            </a:endParaRPr>
          </a:p>
          <a:p>
            <a:pPr marL="109728" lvl="0" indent="0" algn="ctr">
              <a:buNone/>
            </a:pPr>
            <a:r>
              <a:rPr lang="en-US" sz="1900" b="1" dirty="0" smtClean="0">
                <a:latin typeface="Times New Roman" panose="02020603050405020304" pitchFamily="18" charset="0"/>
                <a:cs typeface="Times New Roman" panose="02020603050405020304" pitchFamily="18" charset="0"/>
              </a:rPr>
              <a:t>Meeting </a:t>
            </a:r>
            <a:r>
              <a:rPr lang="en-US" sz="1900" b="1" dirty="0">
                <a:latin typeface="Times New Roman" panose="02020603050405020304" pitchFamily="18" charset="0"/>
                <a:cs typeface="Times New Roman" panose="02020603050405020304" pitchFamily="18" charset="0"/>
              </a:rPr>
              <a:t>at the airport, providing an interpreter, English-speaking security guards (male or female), escorting back to the airport and boarding the plane. </a:t>
            </a:r>
            <a:endParaRPr lang="en-US" sz="1900" b="1" dirty="0" smtClean="0">
              <a:latin typeface="Times New Roman" panose="02020603050405020304" pitchFamily="18" charset="0"/>
              <a:cs typeface="Times New Roman" panose="02020603050405020304" pitchFamily="18" charset="0"/>
            </a:endParaRPr>
          </a:p>
          <a:p>
            <a:pPr marL="109728" lvl="0" indent="0" algn="ctr">
              <a:buNone/>
            </a:pPr>
            <a:endParaRPr lang="en-US" sz="1900" b="1" dirty="0" smtClean="0">
              <a:latin typeface="Times New Roman" panose="02020603050405020304" pitchFamily="18" charset="0"/>
              <a:cs typeface="Times New Roman" panose="02020603050405020304" pitchFamily="18" charset="0"/>
            </a:endParaRPr>
          </a:p>
          <a:p>
            <a:pPr marL="109728" lvl="0" indent="0" algn="ctr">
              <a:buNone/>
            </a:pPr>
            <a:r>
              <a:rPr lang="en-US" sz="1900" b="1" dirty="0" smtClean="0">
                <a:latin typeface="Times New Roman" panose="02020603050405020304" pitchFamily="18" charset="0"/>
                <a:cs typeface="Times New Roman" panose="02020603050405020304" pitchFamily="18" charset="0"/>
              </a:rPr>
              <a:t>It </a:t>
            </a:r>
            <a:r>
              <a:rPr lang="en-US" sz="1900" b="1" dirty="0">
                <a:latin typeface="Times New Roman" panose="02020603050405020304" pitchFamily="18" charset="0"/>
                <a:cs typeface="Times New Roman" panose="02020603050405020304" pitchFamily="18" charset="0"/>
              </a:rPr>
              <a:t>can be both separate groups of tourists, and individual tour. We have comfortable buses, minibuses, executive cars.</a:t>
            </a:r>
            <a:endParaRPr lang="ru-RU" sz="1900" b="1" dirty="0">
              <a:latin typeface="Times New Roman" panose="02020603050405020304" pitchFamily="18" charset="0"/>
              <a:cs typeface="Times New Roman" panose="02020603050405020304" pitchFamily="18" charset="0"/>
            </a:endParaRPr>
          </a:p>
          <a:p>
            <a:endParaRPr lang="ru-RU" sz="2000" dirty="0"/>
          </a:p>
        </p:txBody>
      </p:sp>
      <p:sp>
        <p:nvSpPr>
          <p:cNvPr id="3" name="Заголовок 2"/>
          <p:cNvSpPr>
            <a:spLocks noGrp="1"/>
          </p:cNvSpPr>
          <p:nvPr>
            <p:ph type="title"/>
          </p:nvPr>
        </p:nvSpPr>
        <p:spPr>
          <a:xfrm>
            <a:off x="467544" y="116632"/>
            <a:ext cx="8219256" cy="720080"/>
          </a:xfrm>
          <a:gradFill>
            <a:gsLst>
              <a:gs pos="0">
                <a:srgbClr val="853F91"/>
              </a:gs>
              <a:gs pos="100000">
                <a:schemeClr val="accent1">
                  <a:tint val="15000"/>
                  <a:satMod val="350000"/>
                </a:schemeClr>
              </a:gs>
            </a:gsLst>
          </a:gradFill>
        </p:spPr>
        <p:style>
          <a:lnRef idx="1">
            <a:schemeClr val="accent1"/>
          </a:lnRef>
          <a:fillRef idx="2">
            <a:schemeClr val="accent1"/>
          </a:fillRef>
          <a:effectRef idx="1">
            <a:schemeClr val="accent1"/>
          </a:effectRef>
          <a:fontRef idx="minor">
            <a:schemeClr val="dk1"/>
          </a:fontRef>
        </p:style>
        <p:txBody>
          <a:bodyPr>
            <a:normAutofit/>
          </a:bodyPr>
          <a:lstStyle/>
          <a:p>
            <a:r>
              <a:rPr lang="en-US" sz="1800" dirty="0">
                <a:solidFill>
                  <a:schemeClr val="tx2">
                    <a:lumMod val="50000"/>
                  </a:schemeClr>
                </a:solidFill>
                <a:effectLst/>
              </a:rPr>
              <a:t>We are ready to offer for your clients the following services in Russia:</a:t>
            </a:r>
            <a:endParaRPr lang="ru-RU" sz="1800" dirty="0">
              <a:solidFill>
                <a:schemeClr val="tx2">
                  <a:lumMod val="50000"/>
                </a:schemeClr>
              </a:solidFill>
            </a:endParaRPr>
          </a:p>
        </p:txBody>
      </p:sp>
      <p:graphicFrame>
        <p:nvGraphicFramePr>
          <p:cNvPr id="5" name="Схема 4"/>
          <p:cNvGraphicFramePr/>
          <p:nvPr>
            <p:extLst>
              <p:ext uri="{D42A27DB-BD31-4B8C-83A1-F6EECF244321}">
                <p14:modId xmlns:p14="http://schemas.microsoft.com/office/powerpoint/2010/main" val="3813341667"/>
              </p:ext>
            </p:extLst>
          </p:nvPr>
        </p:nvGraphicFramePr>
        <p:xfrm>
          <a:off x="3779912" y="1124744"/>
          <a:ext cx="573596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509171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3000"/>
            <a:lum/>
          </a:blip>
          <a:srcRect/>
          <a:stretch>
            <a:fillRect l="-3000" r="-25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5724128" y="116632"/>
            <a:ext cx="3419872" cy="5262979"/>
          </a:xfrm>
          <a:prstGeom prst="rect">
            <a:avLst/>
          </a:prstGeom>
        </p:spPr>
        <p:txBody>
          <a:bodyPr wrap="square">
            <a:spAutoFit/>
          </a:bodyPr>
          <a:lstStyle/>
          <a:p>
            <a:pPr lvl="0" algn="ctr"/>
            <a:r>
              <a:rPr lang="en-US" sz="2000" b="1" dirty="0">
                <a:solidFill>
                  <a:srgbClr val="FF0000"/>
                </a:solidFill>
                <a:latin typeface="Times New Roman" panose="02020603050405020304" pitchFamily="18" charset="0"/>
                <a:cs typeface="Times New Roman" panose="02020603050405020304" pitchFamily="18" charset="0"/>
              </a:rPr>
              <a:t>Business support services</a:t>
            </a:r>
            <a:r>
              <a:rPr lang="en-US" sz="2000" b="1" dirty="0" smtClean="0">
                <a:solidFill>
                  <a:srgbClr val="FF0000"/>
                </a:solidFill>
                <a:latin typeface="Times New Roman" panose="02020603050405020304" pitchFamily="18" charset="0"/>
                <a:cs typeface="Times New Roman" panose="02020603050405020304" pitchFamily="18" charset="0"/>
              </a:rPr>
              <a:t>.</a:t>
            </a:r>
          </a:p>
          <a:p>
            <a:pPr lvl="0" algn="ctr"/>
            <a:endParaRPr lang="en-US" b="1" dirty="0" smtClean="0">
              <a:solidFill>
                <a:srgbClr val="FF0000"/>
              </a:solidFill>
              <a:latin typeface="Times New Roman" panose="02020603050405020304" pitchFamily="18" charset="0"/>
              <a:cs typeface="Times New Roman" panose="02020603050405020304" pitchFamily="18" charset="0"/>
            </a:endParaRPr>
          </a:p>
          <a:p>
            <a:pPr lvl="0" algn="ct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We provide hotel booking, escorting the client according to his program, excursions. </a:t>
            </a:r>
            <a:endParaRPr lang="en-US" sz="2000" b="1" dirty="0" smtClean="0">
              <a:latin typeface="Times New Roman" panose="02020603050405020304" pitchFamily="18" charset="0"/>
              <a:cs typeface="Times New Roman" panose="02020603050405020304" pitchFamily="18" charset="0"/>
            </a:endParaRPr>
          </a:p>
          <a:p>
            <a:pPr lvl="0" algn="ctr"/>
            <a:endParaRPr lang="en-US" sz="2000" b="1" dirty="0">
              <a:latin typeface="Times New Roman" panose="02020603050405020304" pitchFamily="18" charset="0"/>
              <a:cs typeface="Times New Roman" panose="02020603050405020304" pitchFamily="18" charset="0"/>
            </a:endParaRPr>
          </a:p>
          <a:p>
            <a:pPr lvl="0" algn="ctr"/>
            <a:r>
              <a:rPr lang="en-US" sz="2000" b="1" dirty="0" smtClean="0">
                <a:latin typeface="Times New Roman" panose="02020603050405020304" pitchFamily="18" charset="0"/>
                <a:cs typeface="Times New Roman" panose="02020603050405020304" pitchFamily="18" charset="0"/>
              </a:rPr>
              <a:t>Meeting </a:t>
            </a:r>
            <a:r>
              <a:rPr lang="en-US" sz="2000" b="1" dirty="0">
                <a:latin typeface="Times New Roman" panose="02020603050405020304" pitchFamily="18" charset="0"/>
                <a:cs typeface="Times New Roman" panose="02020603050405020304" pitchFamily="18" charset="0"/>
              </a:rPr>
              <a:t>at the airport, provision of a lawyer, translator, English-speaking armed guards (male or female). </a:t>
            </a:r>
            <a:endParaRPr lang="en-US" sz="2000" b="1" dirty="0" smtClean="0">
              <a:latin typeface="Times New Roman" panose="02020603050405020304" pitchFamily="18" charset="0"/>
              <a:cs typeface="Times New Roman" panose="02020603050405020304" pitchFamily="18" charset="0"/>
            </a:endParaRPr>
          </a:p>
          <a:p>
            <a:pPr lvl="0" algn="ctr"/>
            <a:endParaRPr lang="en-US" sz="2000" b="1" dirty="0">
              <a:latin typeface="Times New Roman" panose="02020603050405020304" pitchFamily="18" charset="0"/>
              <a:cs typeface="Times New Roman" panose="02020603050405020304" pitchFamily="18" charset="0"/>
            </a:endParaRPr>
          </a:p>
          <a:p>
            <a:pPr lvl="0" algn="ctr"/>
            <a:r>
              <a:rPr lang="en-US" sz="2000" b="1" dirty="0" smtClean="0">
                <a:latin typeface="Times New Roman" panose="02020603050405020304" pitchFamily="18" charset="0"/>
                <a:cs typeface="Times New Roman" panose="02020603050405020304" pitchFamily="18" charset="0"/>
              </a:rPr>
              <a:t>Providing </a:t>
            </a:r>
            <a:r>
              <a:rPr lang="en-US" sz="2000" b="1" dirty="0">
                <a:latin typeface="Times New Roman" panose="02020603050405020304" pitchFamily="18" charset="0"/>
                <a:cs typeface="Times New Roman" panose="02020603050405020304" pitchFamily="18" charset="0"/>
              </a:rPr>
              <a:t>such vehicles as Tahoe, Mercedes-Benz, Toyota Land Cruiser, comfortable Mercedes-Benz minibuses.</a:t>
            </a:r>
            <a:endParaRPr lang="ru-RU"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194843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7000"/>
            <a:lum/>
          </a:blip>
          <a:srcRect/>
          <a:stretch>
            <a:fillRect t="-17000" b="-17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30977" y="0"/>
            <a:ext cx="4392488" cy="5940088"/>
          </a:xfrm>
          <a:prstGeom prst="rect">
            <a:avLst/>
          </a:prstGeom>
        </p:spPr>
        <p:txBody>
          <a:bodyPr wrap="square">
            <a:spAutoFit/>
          </a:bodyPr>
          <a:lstStyle/>
          <a:p>
            <a:pPr lvl="0" algn="ctr"/>
            <a:r>
              <a:rPr lang="en-US" sz="2000" b="1" dirty="0">
                <a:solidFill>
                  <a:srgbClr val="FF0000"/>
                </a:solidFill>
                <a:latin typeface="Times New Roman" panose="02020603050405020304" pitchFamily="18" charset="0"/>
                <a:cs typeface="Times New Roman" panose="02020603050405020304" pitchFamily="18" charset="0"/>
              </a:rPr>
              <a:t>Safe stay services on the territory of Russia.</a:t>
            </a:r>
            <a:r>
              <a:rPr lang="en-US" sz="2000" dirty="0">
                <a:solidFill>
                  <a:srgbClr val="FF0000"/>
                </a:solidFill>
                <a:latin typeface="Times New Roman" panose="02020603050405020304" pitchFamily="18" charset="0"/>
                <a:cs typeface="Times New Roman" panose="02020603050405020304" pitchFamily="18" charset="0"/>
              </a:rPr>
              <a:t> </a:t>
            </a:r>
            <a:endParaRPr lang="ru-RU" sz="2000" dirty="0" smtClean="0">
              <a:solidFill>
                <a:srgbClr val="FF0000"/>
              </a:solidFill>
              <a:latin typeface="Times New Roman" panose="02020603050405020304" pitchFamily="18" charset="0"/>
              <a:cs typeface="Times New Roman" panose="02020603050405020304" pitchFamily="18" charset="0"/>
            </a:endParaRPr>
          </a:p>
          <a:p>
            <a:pPr lvl="0" algn="ctr"/>
            <a:r>
              <a:rPr lang="en-US" sz="2000" b="1" dirty="0" smtClean="0">
                <a:latin typeface="Times New Roman" panose="02020603050405020304" pitchFamily="18" charset="0"/>
                <a:cs typeface="Times New Roman" panose="02020603050405020304" pitchFamily="18" charset="0"/>
              </a:rPr>
              <a:t>We </a:t>
            </a:r>
            <a:r>
              <a:rPr lang="en-US" sz="2000" b="1" dirty="0">
                <a:latin typeface="Times New Roman" panose="02020603050405020304" pitchFamily="18" charset="0"/>
                <a:cs typeface="Times New Roman" panose="02020603050405020304" pitchFamily="18" charset="0"/>
              </a:rPr>
              <a:t>are ready to provide a full range of travel and business support, also to organize work with foreign tourists. </a:t>
            </a:r>
            <a:endParaRPr lang="ru-RU" sz="2000" b="1" dirty="0" smtClean="0">
              <a:latin typeface="Times New Roman" panose="02020603050405020304" pitchFamily="18" charset="0"/>
              <a:cs typeface="Times New Roman" panose="02020603050405020304" pitchFamily="18" charset="0"/>
            </a:endParaRPr>
          </a:p>
          <a:p>
            <a:pPr lvl="0" algn="ctr"/>
            <a:endParaRPr lang="ru-RU" sz="2000" b="1" dirty="0">
              <a:latin typeface="Times New Roman" panose="02020603050405020304" pitchFamily="18" charset="0"/>
              <a:cs typeface="Times New Roman" panose="02020603050405020304" pitchFamily="18" charset="0"/>
            </a:endParaRPr>
          </a:p>
          <a:p>
            <a:pPr lvl="0" algn="ctr"/>
            <a:r>
              <a:rPr lang="en-US" sz="2000" b="1" dirty="0" smtClean="0">
                <a:latin typeface="Times New Roman" panose="02020603050405020304" pitchFamily="18" charset="0"/>
                <a:cs typeface="Times New Roman" panose="02020603050405020304" pitchFamily="18" charset="0"/>
              </a:rPr>
              <a:t>Additionally</a:t>
            </a:r>
            <a:r>
              <a:rPr lang="en-US" sz="2000" b="1" dirty="0">
                <a:latin typeface="Times New Roman" panose="02020603050405020304" pitchFamily="18" charset="0"/>
                <a:cs typeface="Times New Roman" panose="02020603050405020304" pitchFamily="18" charset="0"/>
              </a:rPr>
              <a:t>, we can make an interesting plan of travel and entertainment, which is not offered by Russian travel agencies. It will be an individual tour throughout Russia, with visits to historic sites, and small towns.</a:t>
            </a:r>
            <a:endParaRPr lang="ru-RU" sz="2000" b="1" dirty="0">
              <a:latin typeface="Times New Roman" panose="02020603050405020304" pitchFamily="18" charset="0"/>
              <a:cs typeface="Times New Roman" panose="02020603050405020304" pitchFamily="18" charset="0"/>
            </a:endParaRPr>
          </a:p>
          <a:p>
            <a:pPr algn="ctr"/>
            <a:endParaRPr lang="ru-RU" sz="2000" b="1" dirty="0" smtClean="0">
              <a:latin typeface="Times New Roman" panose="02020603050405020304" pitchFamily="18" charset="0"/>
              <a:cs typeface="Times New Roman" panose="02020603050405020304" pitchFamily="18" charset="0"/>
            </a:endParaRPr>
          </a:p>
          <a:p>
            <a:pPr algn="ctr"/>
            <a:r>
              <a:rPr lang="en-US" sz="2000" b="1" dirty="0" smtClean="0">
                <a:latin typeface="Times New Roman" panose="02020603050405020304" pitchFamily="18" charset="0"/>
                <a:cs typeface="Times New Roman" panose="02020603050405020304" pitchFamily="18" charset="0"/>
              </a:rPr>
              <a:t>Fishing</a:t>
            </a:r>
            <a:r>
              <a:rPr lang="en-US" sz="2000" b="1" dirty="0">
                <a:latin typeface="Times New Roman" panose="02020603050405020304" pitchFamily="18" charset="0"/>
                <a:cs typeface="Times New Roman" panose="02020603050405020304" pitchFamily="18" charset="0"/>
              </a:rPr>
              <a:t>, hunting, mountain skiing, treatment lakes and sanatoriums. Anything your client wishes. The client would be escorted everywhere with a security guard and translator</a:t>
            </a:r>
            <a:r>
              <a:rPr lang="en-US" sz="2000" b="1" dirty="0" smtClean="0">
                <a:latin typeface="Times New Roman" panose="02020603050405020304" pitchFamily="18" charset="0"/>
                <a:cs typeface="Times New Roman" panose="02020603050405020304" pitchFamily="18" charset="0"/>
              </a:rPr>
              <a:t>.</a:t>
            </a:r>
            <a:endParaRPr lang="ru-RU" sz="2000" b="1"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953126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7000"/>
            <a:lum/>
          </a:blip>
          <a:srcRect/>
          <a:stretch>
            <a:fillRect l="-17000" r="-17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5136315" y="116632"/>
            <a:ext cx="3956922" cy="5909310"/>
          </a:xfrm>
          <a:prstGeom prst="rect">
            <a:avLst/>
          </a:prstGeom>
        </p:spPr>
        <p:txBody>
          <a:bodyPr wrap="square">
            <a:spAutoFit/>
          </a:bodyPr>
          <a:lstStyle/>
          <a:p>
            <a:pPr lvl="0" algn="ctr"/>
            <a:endParaRPr lang="en-US" b="1" dirty="0" smtClean="0">
              <a:solidFill>
                <a:srgbClr val="FF0000"/>
              </a:solidFill>
              <a:latin typeface="Times New Roman" panose="02020603050405020304" pitchFamily="18" charset="0"/>
              <a:cs typeface="Times New Roman" panose="02020603050405020304" pitchFamily="18" charset="0"/>
            </a:endParaRPr>
          </a:p>
          <a:p>
            <a:pPr lvl="0" algn="ctr"/>
            <a:r>
              <a:rPr lang="en-US" sz="2000" b="1" dirty="0" smtClean="0">
                <a:solidFill>
                  <a:srgbClr val="FF0000"/>
                </a:solidFill>
                <a:latin typeface="Times New Roman" panose="02020603050405020304" pitchFamily="18" charset="0"/>
                <a:cs typeface="Times New Roman" panose="02020603050405020304" pitchFamily="18" charset="0"/>
              </a:rPr>
              <a:t>We </a:t>
            </a:r>
            <a:r>
              <a:rPr lang="en-US" sz="2000" b="1" dirty="0">
                <a:solidFill>
                  <a:srgbClr val="FF0000"/>
                </a:solidFill>
                <a:latin typeface="Times New Roman" panose="02020603050405020304" pitchFamily="18" charset="0"/>
                <a:cs typeface="Times New Roman" panose="02020603050405020304" pitchFamily="18" charset="0"/>
              </a:rPr>
              <a:t>are also ready to solve various non-standard situations that have arisen in Russia with your client. </a:t>
            </a:r>
            <a:endParaRPr lang="en-US" sz="2000" b="1" dirty="0" smtClean="0">
              <a:solidFill>
                <a:srgbClr val="FF0000"/>
              </a:solidFill>
              <a:latin typeface="Times New Roman" panose="02020603050405020304" pitchFamily="18" charset="0"/>
              <a:cs typeface="Times New Roman" panose="02020603050405020304" pitchFamily="18" charset="0"/>
            </a:endParaRPr>
          </a:p>
          <a:p>
            <a:pPr lvl="0" algn="ctr"/>
            <a:endParaRPr lang="en-US" sz="2000" b="1" dirty="0">
              <a:solidFill>
                <a:srgbClr val="FF0000"/>
              </a:solidFill>
              <a:latin typeface="Times New Roman" panose="02020603050405020304" pitchFamily="18" charset="0"/>
              <a:cs typeface="Times New Roman" panose="02020603050405020304" pitchFamily="18" charset="0"/>
            </a:endParaRPr>
          </a:p>
          <a:p>
            <a:pPr lvl="0" algn="ctr"/>
            <a:r>
              <a:rPr lang="en-US" sz="2000" b="1" dirty="0" smtClean="0">
                <a:latin typeface="Times New Roman" panose="02020603050405020304" pitchFamily="18" charset="0"/>
                <a:cs typeface="Times New Roman" panose="02020603050405020304" pitchFamily="18" charset="0"/>
              </a:rPr>
              <a:t>Repayment </a:t>
            </a:r>
            <a:r>
              <a:rPr lang="en-US" sz="2000" b="1" dirty="0">
                <a:latin typeface="Times New Roman" panose="02020603050405020304" pitchFamily="18" charset="0"/>
                <a:cs typeface="Times New Roman" panose="02020603050405020304" pitchFamily="18" charset="0"/>
              </a:rPr>
              <a:t>of debt, verification of a partner, counterparty and its financial condition, verification of directors and business owners for bankruptcy, criminal offenses, as well as, assume the confidentiality of negotiations. </a:t>
            </a:r>
            <a:endParaRPr lang="ru-RU" sz="2000" b="1" dirty="0" smtClean="0">
              <a:latin typeface="Times New Roman" panose="02020603050405020304" pitchFamily="18" charset="0"/>
              <a:cs typeface="Times New Roman" panose="02020603050405020304" pitchFamily="18" charset="0"/>
            </a:endParaRPr>
          </a:p>
          <a:p>
            <a:pPr lvl="0" algn="ctr"/>
            <a:endParaRPr lang="ru-RU" sz="2000" b="1" dirty="0">
              <a:latin typeface="Times New Roman" panose="02020603050405020304" pitchFamily="18" charset="0"/>
              <a:cs typeface="Times New Roman" panose="02020603050405020304" pitchFamily="18" charset="0"/>
            </a:endParaRPr>
          </a:p>
          <a:p>
            <a:pPr lvl="0" algn="ctr"/>
            <a:r>
              <a:rPr lang="en-US" sz="2000" b="1" dirty="0" smtClean="0">
                <a:latin typeface="Times New Roman" panose="02020603050405020304" pitchFamily="18" charset="0"/>
                <a:cs typeface="Times New Roman" panose="02020603050405020304" pitchFamily="18" charset="0"/>
              </a:rPr>
              <a:t>Image </a:t>
            </a:r>
            <a:r>
              <a:rPr lang="en-US" sz="2000" b="1" dirty="0">
                <a:latin typeface="Times New Roman" panose="02020603050405020304" pitchFamily="18" charset="0"/>
                <a:cs typeface="Times New Roman" panose="02020603050405020304" pitchFamily="18" charset="0"/>
              </a:rPr>
              <a:t>guards will constantly accompany your clients (Security guards from the height 180 cm, representative appearance). We can be representatives of your clients or negotiators.</a:t>
            </a:r>
            <a:endParaRPr lang="ru-RU"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629520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6000"/>
            <a:lum/>
          </a:blip>
          <a:srcRect/>
          <a:stretch>
            <a:fillRect l="-2000" r="-2000"/>
          </a:stretch>
        </a:blipFill>
        <a:effectLst/>
      </p:bgPr>
    </p:bg>
    <p:spTree>
      <p:nvGrpSpPr>
        <p:cNvPr id="1" name=""/>
        <p:cNvGrpSpPr/>
        <p:nvPr/>
      </p:nvGrpSpPr>
      <p:grpSpPr>
        <a:xfrm>
          <a:off x="0" y="0"/>
          <a:ext cx="0" cy="0"/>
          <a:chOff x="0" y="0"/>
          <a:chExt cx="0" cy="0"/>
        </a:xfrm>
      </p:grpSpPr>
      <p:sp>
        <p:nvSpPr>
          <p:cNvPr id="3" name="Прямоугольник 2"/>
          <p:cNvSpPr/>
          <p:nvPr/>
        </p:nvSpPr>
        <p:spPr>
          <a:xfrm>
            <a:off x="4788024" y="332656"/>
            <a:ext cx="4104456" cy="5262979"/>
          </a:xfrm>
          <a:prstGeom prst="rect">
            <a:avLst/>
          </a:prstGeom>
        </p:spPr>
        <p:txBody>
          <a:bodyPr wrap="square">
            <a:spAutoFit/>
          </a:bodyPr>
          <a:lstStyle/>
          <a:p>
            <a:pPr lvl="0" algn="ctr"/>
            <a:r>
              <a:rPr lang="en-US" sz="2800" b="1" dirty="0">
                <a:solidFill>
                  <a:srgbClr val="FF0000"/>
                </a:solidFill>
              </a:rPr>
              <a:t>Our staff is ready 24/7 to ensure the safety and security </a:t>
            </a:r>
            <a:r>
              <a:rPr lang="en-US" sz="2800" b="1" dirty="0"/>
              <a:t>of the offices and warehouses that belong to your clients in Russia, to provide security to employees and their families, to organize the protection of resident places.</a:t>
            </a:r>
            <a:endParaRPr lang="ru-RU" sz="2800" b="1" dirty="0"/>
          </a:p>
        </p:txBody>
      </p:sp>
    </p:spTree>
    <p:extLst>
      <p:ext uri="{BB962C8B-B14F-4D97-AF65-F5344CB8AC3E}">
        <p14:creationId xmlns:p14="http://schemas.microsoft.com/office/powerpoint/2010/main" val="19123371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6000"/>
            <a:lum/>
          </a:blip>
          <a:srcRect/>
          <a:stretch>
            <a:fillRect l="-10000" r="-10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633820" y="764704"/>
            <a:ext cx="7560840" cy="40011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ru-RU" b="1" dirty="0" smtClean="0"/>
              <a:t>      </a:t>
            </a:r>
            <a:r>
              <a:rPr lang="en-US" b="1" dirty="0" smtClean="0"/>
              <a:t>       </a:t>
            </a:r>
            <a:r>
              <a:rPr lang="ru-RU" sz="2000" b="1" dirty="0" smtClean="0">
                <a:latin typeface="Times New Roman" panose="02020603050405020304" pitchFamily="18" charset="0"/>
                <a:cs typeface="Times New Roman" panose="02020603050405020304" pitchFamily="18" charset="0"/>
              </a:rPr>
              <a:t>С</a:t>
            </a:r>
            <a:r>
              <a:rPr lang="en-US" sz="2000" b="1" dirty="0" err="1" smtClean="0">
                <a:latin typeface="Times New Roman" panose="02020603050405020304" pitchFamily="18" charset="0"/>
                <a:cs typeface="Times New Roman" panose="02020603050405020304" pitchFamily="18" charset="0"/>
              </a:rPr>
              <a:t>omfort</a:t>
            </a:r>
            <a:r>
              <a:rPr lang="en-US" sz="2000" b="1" dirty="0" smtClean="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and security of </a:t>
            </a:r>
            <a:r>
              <a:rPr lang="en-US" sz="2000" b="1" dirty="0" smtClean="0">
                <a:latin typeface="Times New Roman" panose="02020603050405020304" pitchFamily="18" charset="0"/>
                <a:cs typeface="Times New Roman" panose="02020603050405020304" pitchFamily="18" charset="0"/>
              </a:rPr>
              <a:t>the </a:t>
            </a:r>
            <a:r>
              <a:rPr lang="en-US" sz="2000" b="1" dirty="0">
                <a:latin typeface="Times New Roman" panose="02020603050405020304" pitchFamily="18" charset="0"/>
                <a:cs typeface="Times New Roman" panose="02020603050405020304" pitchFamily="18" charset="0"/>
              </a:rPr>
              <a:t>clients - is our daily work</a:t>
            </a:r>
            <a:r>
              <a:rPr lang="en-US" sz="2000" b="1" dirty="0" smtClean="0">
                <a:latin typeface="Times New Roman" panose="02020603050405020304" pitchFamily="18" charset="0"/>
                <a:cs typeface="Times New Roman" panose="02020603050405020304" pitchFamily="18" charset="0"/>
              </a:rPr>
              <a:t>!  </a:t>
            </a: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308712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9000"/>
            <a:lum/>
          </a:blip>
          <a:srcRect/>
          <a:stretch>
            <a:fillRect l="-6000" r="-6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827584" y="548680"/>
            <a:ext cx="6027802" cy="4154984"/>
          </a:xfrm>
          <a:prstGeom prst="rect">
            <a:avLst/>
          </a:prstGeom>
        </p:spPr>
        <p:txBody>
          <a:bodyPr wrap="square">
            <a:spAutoFit/>
          </a:bodyPr>
          <a:lstStyle/>
          <a:p>
            <a:r>
              <a:rPr lang="en-US" dirty="0" smtClean="0"/>
              <a:t>                        </a:t>
            </a:r>
            <a:r>
              <a:rPr lang="en-US" sz="2000" b="1" dirty="0" smtClean="0">
                <a:latin typeface="Times New Roman" panose="02020603050405020304" pitchFamily="18" charset="0"/>
                <a:cs typeface="Times New Roman" panose="02020603050405020304" pitchFamily="18" charset="0"/>
              </a:rPr>
              <a:t>Please </a:t>
            </a:r>
            <a:r>
              <a:rPr lang="en-US" sz="2000" b="1" dirty="0">
                <a:latin typeface="Times New Roman" panose="02020603050405020304" pitchFamily="18" charset="0"/>
                <a:cs typeface="Times New Roman" panose="02020603050405020304" pitchFamily="18" charset="0"/>
              </a:rPr>
              <a:t>visit our web sites:</a:t>
            </a:r>
            <a:endParaRPr lang="ru-RU" sz="2000" b="1" dirty="0">
              <a:latin typeface="Times New Roman" panose="02020603050405020304" pitchFamily="18" charset="0"/>
              <a:cs typeface="Times New Roman" panose="02020603050405020304" pitchFamily="18" charset="0"/>
            </a:endParaRPr>
          </a:p>
          <a:p>
            <a:endParaRPr lang="en-US" u="sng" dirty="0" smtClean="0">
              <a:latin typeface="Times New Roman" panose="02020603050405020304" pitchFamily="18" charset="0"/>
              <a:cs typeface="Times New Roman" panose="02020603050405020304" pitchFamily="18" charset="0"/>
              <a:hlinkClick r:id="rId3"/>
            </a:endParaRPr>
          </a:p>
          <a:p>
            <a:r>
              <a:rPr lang="en-US" b="1" u="sng" dirty="0" smtClean="0">
                <a:solidFill>
                  <a:srgbClr val="FF0000"/>
                </a:solidFill>
                <a:latin typeface="Times New Roman" panose="02020603050405020304" pitchFamily="18" charset="0"/>
                <a:cs typeface="Times New Roman" panose="02020603050405020304" pitchFamily="18" charset="0"/>
                <a:hlinkClick r:id="rId3"/>
              </a:rPr>
              <a:t>www.rsb-group.ru</a:t>
            </a:r>
            <a:endParaRPr lang="ru-RU" b="1" dirty="0">
              <a:solidFill>
                <a:srgbClr val="FF0000"/>
              </a:solidFill>
              <a:latin typeface="Times New Roman" panose="02020603050405020304" pitchFamily="18" charset="0"/>
              <a:cs typeface="Times New Roman" panose="02020603050405020304" pitchFamily="18" charset="0"/>
            </a:endParaRPr>
          </a:p>
          <a:p>
            <a:r>
              <a:rPr lang="en-US" b="1" u="sng" dirty="0">
                <a:solidFill>
                  <a:srgbClr val="FF0000"/>
                </a:solidFill>
                <a:latin typeface="Times New Roman" panose="02020603050405020304" pitchFamily="18" charset="0"/>
                <a:cs typeface="Times New Roman" panose="02020603050405020304" pitchFamily="18" charset="0"/>
                <a:hlinkClick r:id="rId4"/>
              </a:rPr>
              <a:t>www.rsb-security.ru</a:t>
            </a:r>
            <a:endParaRPr lang="ru-RU" b="1" dirty="0">
              <a:solidFill>
                <a:srgbClr val="FF0000"/>
              </a:solidFill>
              <a:latin typeface="Times New Roman" panose="02020603050405020304" pitchFamily="18" charset="0"/>
              <a:cs typeface="Times New Roman" panose="02020603050405020304" pitchFamily="18" charset="0"/>
            </a:endParaRPr>
          </a:p>
          <a:p>
            <a:endParaRPr lang="en-US" b="1" dirty="0" smtClean="0">
              <a:latin typeface="Times New Roman" panose="02020603050405020304" pitchFamily="18" charset="0"/>
              <a:cs typeface="Times New Roman" panose="02020603050405020304" pitchFamily="18" charset="0"/>
            </a:endParaRPr>
          </a:p>
          <a:p>
            <a:r>
              <a:rPr lang="en-US" b="1" dirty="0" smtClean="0">
                <a:latin typeface="Times New Roman" panose="02020603050405020304" pitchFamily="18" charset="0"/>
                <a:cs typeface="Times New Roman" panose="02020603050405020304" pitchFamily="18" charset="0"/>
              </a:rPr>
              <a:t>         </a:t>
            </a:r>
          </a:p>
          <a:p>
            <a:r>
              <a:rPr lang="en-US" b="1" dirty="0" smtClean="0">
                <a:latin typeface="Times New Roman" panose="02020603050405020304" pitchFamily="18" charset="0"/>
                <a:cs typeface="Times New Roman" panose="02020603050405020304" pitchFamily="18" charset="0"/>
              </a:rPr>
              <a:t>                </a:t>
            </a:r>
            <a:r>
              <a:rPr lang="en-US" sz="2000" b="1" dirty="0" smtClean="0">
                <a:latin typeface="Times New Roman" panose="02020603050405020304" pitchFamily="18" charset="0"/>
                <a:cs typeface="Times New Roman" panose="02020603050405020304" pitchFamily="18" charset="0"/>
              </a:rPr>
              <a:t>We </a:t>
            </a:r>
            <a:r>
              <a:rPr lang="en-US" sz="2000" b="1" dirty="0">
                <a:latin typeface="Times New Roman" panose="02020603050405020304" pitchFamily="18" charset="0"/>
                <a:cs typeface="Times New Roman" panose="02020603050405020304" pitchFamily="18" charset="0"/>
              </a:rPr>
              <a:t>are ready to answer any questions:</a:t>
            </a:r>
            <a:endParaRPr lang="ru-RU" sz="2000" dirty="0">
              <a:latin typeface="Times New Roman" panose="02020603050405020304" pitchFamily="18" charset="0"/>
              <a:cs typeface="Times New Roman" panose="02020603050405020304" pitchFamily="18" charset="0"/>
            </a:endParaRPr>
          </a:p>
          <a:p>
            <a:endParaRPr lang="en-US" u="sng" dirty="0" smtClean="0">
              <a:solidFill>
                <a:srgbClr val="FF0000"/>
              </a:solidFill>
              <a:latin typeface="Times New Roman" panose="02020603050405020304" pitchFamily="18" charset="0"/>
              <a:cs typeface="Times New Roman" panose="02020603050405020304" pitchFamily="18" charset="0"/>
              <a:hlinkClick r:id="rId5"/>
            </a:endParaRPr>
          </a:p>
          <a:p>
            <a:r>
              <a:rPr lang="en-US" b="1" u="sng" dirty="0" smtClean="0">
                <a:solidFill>
                  <a:srgbClr val="FF0000"/>
                </a:solidFill>
                <a:latin typeface="Times New Roman" panose="02020603050405020304" pitchFamily="18" charset="0"/>
                <a:cs typeface="Times New Roman" panose="02020603050405020304" pitchFamily="18" charset="0"/>
                <a:hlinkClick r:id="rId5"/>
              </a:rPr>
              <a:t>office@rsb-group.ru</a:t>
            </a:r>
            <a:endParaRPr lang="ru-RU" b="1" u="sng" dirty="0">
              <a:solidFill>
                <a:srgbClr val="FF0000"/>
              </a:solidFill>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a:t>
            </a:r>
            <a:r>
              <a:rPr lang="en-US" sz="2000" b="1" dirty="0" smtClean="0">
                <a:latin typeface="Times New Roman" panose="02020603050405020304" pitchFamily="18" charset="0"/>
                <a:cs typeface="Times New Roman" panose="02020603050405020304" pitchFamily="18" charset="0"/>
              </a:rPr>
              <a:t>Skype</a:t>
            </a:r>
            <a:r>
              <a:rPr lang="en-US" sz="2000" b="1" dirty="0">
                <a:latin typeface="Times New Roman" panose="02020603050405020304" pitchFamily="18" charset="0"/>
                <a:cs typeface="Times New Roman" panose="02020603050405020304" pitchFamily="18" charset="0"/>
              </a:rPr>
              <a:t>: </a:t>
            </a:r>
            <a:endParaRPr lang="en-US" sz="2000" b="1" dirty="0" smtClean="0">
              <a:latin typeface="Times New Roman" panose="02020603050405020304" pitchFamily="18" charset="0"/>
              <a:cs typeface="Times New Roman" panose="02020603050405020304" pitchFamily="18" charset="0"/>
            </a:endParaRPr>
          </a:p>
          <a:p>
            <a:r>
              <a:rPr lang="en-US" dirty="0" smtClean="0">
                <a:solidFill>
                  <a:srgbClr val="FF0000"/>
                </a:solidFill>
                <a:latin typeface="Times New Roman" panose="02020603050405020304" pitchFamily="18" charset="0"/>
                <a:cs typeface="Times New Roman" panose="02020603050405020304" pitchFamily="18" charset="0"/>
              </a:rPr>
              <a:t>                                           </a:t>
            </a:r>
            <a:r>
              <a:rPr lang="en-US" sz="2000" b="1" dirty="0" smtClean="0">
                <a:solidFill>
                  <a:srgbClr val="C00000"/>
                </a:solidFill>
                <a:latin typeface="Times New Roman" panose="02020603050405020304" pitchFamily="18" charset="0"/>
                <a:cs typeface="Times New Roman" panose="02020603050405020304" pitchFamily="18" charset="0"/>
              </a:rPr>
              <a:t>rsb-ci</a:t>
            </a:r>
            <a:endParaRPr lang="ru-RU" sz="2000" b="1" dirty="0">
              <a:solidFill>
                <a:srgbClr val="C00000"/>
              </a:solidFill>
              <a:latin typeface="Times New Roman" panose="02020603050405020304" pitchFamily="18" charset="0"/>
              <a:cs typeface="Times New Roman" panose="02020603050405020304" pitchFamily="18" charset="0"/>
            </a:endParaRPr>
          </a:p>
          <a:p>
            <a:endParaRPr lang="en-US" b="1" dirty="0" smtClean="0">
              <a:latin typeface="Times New Roman" panose="02020603050405020304" pitchFamily="18" charset="0"/>
              <a:cs typeface="Times New Roman" panose="02020603050405020304" pitchFamily="18" charset="0"/>
            </a:endParaRPr>
          </a:p>
          <a:p>
            <a:r>
              <a:rPr lang="en-US" b="1" dirty="0" smtClean="0">
                <a:latin typeface="Times New Roman" panose="02020603050405020304" pitchFamily="18" charset="0"/>
                <a:cs typeface="Times New Roman" panose="02020603050405020304" pitchFamily="18" charset="0"/>
              </a:rPr>
              <a:t>                       </a:t>
            </a:r>
            <a:r>
              <a:rPr lang="en-US" sz="2000" b="1" dirty="0" smtClean="0">
                <a:latin typeface="Times New Roman" panose="02020603050405020304" pitchFamily="18" charset="0"/>
                <a:cs typeface="Times New Roman" panose="02020603050405020304" pitchFamily="18" charset="0"/>
              </a:rPr>
              <a:t>The </a:t>
            </a:r>
            <a:r>
              <a:rPr lang="en-US" sz="2000" b="1" dirty="0">
                <a:latin typeface="Times New Roman" panose="02020603050405020304" pitchFamily="18" charset="0"/>
                <a:cs typeface="Times New Roman" panose="02020603050405020304" pitchFamily="18" charset="0"/>
              </a:rPr>
              <a:t>multi-channel contact phone</a:t>
            </a:r>
            <a:r>
              <a:rPr lang="en-US" sz="2000" b="1" dirty="0" smtClean="0">
                <a:latin typeface="Times New Roman" panose="02020603050405020304" pitchFamily="18" charset="0"/>
                <a:cs typeface="Times New Roman" panose="02020603050405020304" pitchFamily="18" charset="0"/>
              </a:rPr>
              <a:t>:</a:t>
            </a:r>
          </a:p>
          <a:p>
            <a:r>
              <a:rPr lang="en-US" b="1" dirty="0">
                <a:solidFill>
                  <a:srgbClr val="FF0000"/>
                </a:solidFill>
                <a:latin typeface="Times New Roman" panose="02020603050405020304" pitchFamily="18" charset="0"/>
                <a:cs typeface="Times New Roman" panose="02020603050405020304" pitchFamily="18" charset="0"/>
              </a:rPr>
              <a:t> </a:t>
            </a:r>
            <a:r>
              <a:rPr lang="en-US" b="1" dirty="0" smtClean="0">
                <a:solidFill>
                  <a:srgbClr val="FF0000"/>
                </a:solidFill>
                <a:latin typeface="Times New Roman" panose="02020603050405020304" pitchFamily="18" charset="0"/>
                <a:cs typeface="Times New Roman" panose="02020603050405020304" pitchFamily="18" charset="0"/>
              </a:rPr>
              <a:t>                                      </a:t>
            </a:r>
            <a:r>
              <a:rPr lang="en-US" sz="2000" b="1" dirty="0" smtClean="0">
                <a:solidFill>
                  <a:srgbClr val="C00000"/>
                </a:solidFill>
                <a:latin typeface="Times New Roman" panose="02020603050405020304" pitchFamily="18" charset="0"/>
                <a:cs typeface="Times New Roman" panose="02020603050405020304" pitchFamily="18" charset="0"/>
              </a:rPr>
              <a:t>+</a:t>
            </a:r>
            <a:r>
              <a:rPr lang="en-US" sz="2000" b="1" dirty="0">
                <a:solidFill>
                  <a:srgbClr val="C00000"/>
                </a:solidFill>
                <a:latin typeface="Times New Roman" panose="02020603050405020304" pitchFamily="18" charset="0"/>
                <a:cs typeface="Times New Roman" panose="02020603050405020304" pitchFamily="18" charset="0"/>
              </a:rPr>
              <a:t>7 495 984 04 16</a:t>
            </a:r>
            <a:endParaRPr lang="ru-RU" sz="200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6667873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ткрытая">
  <a:themeElements>
    <a:clrScheme name="Литейная">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Классическая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Аптека">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809</TotalTime>
  <Words>517</Words>
  <Application>Microsoft Office PowerPoint</Application>
  <PresentationFormat>Экран (4:3)</PresentationFormat>
  <Paragraphs>54</Paragraphs>
  <Slides>10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Открытая</vt:lpstr>
      <vt:lpstr>                  RSB-GROUP</vt:lpstr>
      <vt:lpstr>Презентация PowerPoint</vt:lpstr>
      <vt:lpstr>We are ready to offer for your clients the following services in Russia:</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Thank you for attention!</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oper1</dc:creator>
  <cp:lastModifiedBy>oper1</cp:lastModifiedBy>
  <cp:revision>31</cp:revision>
  <dcterms:created xsi:type="dcterms:W3CDTF">2018-10-18T08:49:03Z</dcterms:created>
  <dcterms:modified xsi:type="dcterms:W3CDTF">2018-10-22T08:44:43Z</dcterms:modified>
</cp:coreProperties>
</file>